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473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71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62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70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11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49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24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8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51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00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951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A9A0D-9BAC-43AB-8BCE-33C49384C58B}" type="datetimeFigureOut">
              <a:rPr lang="de-DE" smtClean="0"/>
              <a:t>08.05.2020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C30A-5286-4127-B487-DAE93E75B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4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698928" y="62932"/>
            <a:ext cx="8612970" cy="671886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50"/>
          <p:cNvSpPr txBox="1"/>
          <p:nvPr/>
        </p:nvSpPr>
        <p:spPr>
          <a:xfrm>
            <a:off x="271356" y="1256772"/>
            <a:ext cx="874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Lade-Strom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145322" y="1160206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145322" y="1599559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Textfeld 53"/>
          <p:cNvSpPr txBox="1"/>
          <p:nvPr/>
        </p:nvSpPr>
        <p:spPr>
          <a:xfrm>
            <a:off x="387516" y="1621446"/>
            <a:ext cx="5492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1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Gerade Verbindung mit Pfeil 60"/>
          <p:cNvCxnSpPr/>
          <p:nvPr/>
        </p:nvCxnSpPr>
        <p:spPr>
          <a:xfrm flipV="1">
            <a:off x="1296361" y="1572964"/>
            <a:ext cx="389565" cy="6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hteck 61"/>
          <p:cNvSpPr/>
          <p:nvPr/>
        </p:nvSpPr>
        <p:spPr>
          <a:xfrm>
            <a:off x="2395340" y="1143478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/>
          <p:cNvSpPr/>
          <p:nvPr/>
        </p:nvSpPr>
        <p:spPr>
          <a:xfrm>
            <a:off x="3278785" y="1143478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2534348" y="1171518"/>
            <a:ext cx="817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Energie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Speichern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3278784" y="1080546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A</a:t>
            </a:r>
            <a:endParaRPr lang="de-DE" sz="1400" dirty="0"/>
          </a:p>
        </p:txBody>
      </p:sp>
      <p:sp>
        <p:nvSpPr>
          <p:cNvPr id="66" name="Rechteck 65"/>
          <p:cNvSpPr/>
          <p:nvPr/>
        </p:nvSpPr>
        <p:spPr>
          <a:xfrm>
            <a:off x="2395340" y="1582831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Textfeld 66"/>
          <p:cNvSpPr txBox="1"/>
          <p:nvPr/>
        </p:nvSpPr>
        <p:spPr>
          <a:xfrm>
            <a:off x="2560837" y="1660128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Speichern</a:t>
            </a:r>
            <a:endParaRPr lang="de-DE" sz="1000" dirty="0"/>
          </a:p>
        </p:txBody>
      </p:sp>
      <p:cxnSp>
        <p:nvCxnSpPr>
          <p:cNvPr id="68" name="Gerade Verbindung mit Pfeil 67"/>
          <p:cNvCxnSpPr/>
          <p:nvPr/>
        </p:nvCxnSpPr>
        <p:spPr>
          <a:xfrm>
            <a:off x="1712416" y="1572964"/>
            <a:ext cx="682924" cy="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/>
        </p:nvSpPr>
        <p:spPr>
          <a:xfrm>
            <a:off x="314460" y="2231964"/>
            <a:ext cx="780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AN /AUS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144040" y="2114629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Rechteck 72"/>
          <p:cNvSpPr/>
          <p:nvPr/>
        </p:nvSpPr>
        <p:spPr>
          <a:xfrm>
            <a:off x="144040" y="2553982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feld 73"/>
          <p:cNvSpPr txBox="1"/>
          <p:nvPr/>
        </p:nvSpPr>
        <p:spPr>
          <a:xfrm>
            <a:off x="394176" y="2568280"/>
            <a:ext cx="621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1mech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6" name="Gerade Verbindung mit Pfeil 115"/>
          <p:cNvCxnSpPr/>
          <p:nvPr/>
        </p:nvCxnSpPr>
        <p:spPr>
          <a:xfrm flipV="1">
            <a:off x="1264824" y="2552218"/>
            <a:ext cx="414873" cy="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hteck 116"/>
          <p:cNvSpPr/>
          <p:nvPr/>
        </p:nvSpPr>
        <p:spPr>
          <a:xfrm>
            <a:off x="2368850" y="2231692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Rechteck 117"/>
          <p:cNvSpPr/>
          <p:nvPr/>
        </p:nvSpPr>
        <p:spPr>
          <a:xfrm>
            <a:off x="3252295" y="2231692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19" name="Textfeld 118"/>
          <p:cNvSpPr txBox="1"/>
          <p:nvPr/>
        </p:nvSpPr>
        <p:spPr>
          <a:xfrm>
            <a:off x="2507858" y="2259732"/>
            <a:ext cx="817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Energie-versorgung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feld 119"/>
          <p:cNvSpPr txBox="1"/>
          <p:nvPr/>
        </p:nvSpPr>
        <p:spPr>
          <a:xfrm>
            <a:off x="3252294" y="2168760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C</a:t>
            </a:r>
            <a:endParaRPr lang="de-DE" sz="1400" dirty="0"/>
          </a:p>
        </p:txBody>
      </p:sp>
      <p:sp>
        <p:nvSpPr>
          <p:cNvPr id="121" name="Rechteck 120"/>
          <p:cNvSpPr/>
          <p:nvPr/>
        </p:nvSpPr>
        <p:spPr>
          <a:xfrm>
            <a:off x="2368850" y="2671045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Textfeld 121"/>
          <p:cNvSpPr txBox="1"/>
          <p:nvPr/>
        </p:nvSpPr>
        <p:spPr>
          <a:xfrm>
            <a:off x="2547592" y="2653668"/>
            <a:ext cx="790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+ s</a:t>
            </a:r>
          </a:p>
          <a:p>
            <a:pPr algn="ctr"/>
            <a:r>
              <a:rPr lang="de-DE" sz="1000" dirty="0" smtClean="0"/>
              <a:t>Verknüpfen</a:t>
            </a:r>
            <a:endParaRPr lang="de-DE" sz="1000" dirty="0"/>
          </a:p>
        </p:txBody>
      </p:sp>
      <p:sp>
        <p:nvSpPr>
          <p:cNvPr id="140" name="Rechteck 139"/>
          <p:cNvSpPr/>
          <p:nvPr/>
        </p:nvSpPr>
        <p:spPr>
          <a:xfrm>
            <a:off x="4916647" y="1136605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1" name="Rechteck 140"/>
          <p:cNvSpPr/>
          <p:nvPr/>
        </p:nvSpPr>
        <p:spPr>
          <a:xfrm>
            <a:off x="5800092" y="1136605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42" name="Textfeld 141"/>
          <p:cNvSpPr txBox="1"/>
          <p:nvPr/>
        </p:nvSpPr>
        <p:spPr>
          <a:xfrm>
            <a:off x="5055655" y="1164645"/>
            <a:ext cx="817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Spannung-verteilen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5790476" y="1082458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B</a:t>
            </a:r>
            <a:endParaRPr lang="de-DE" sz="1400" dirty="0"/>
          </a:p>
        </p:txBody>
      </p:sp>
      <p:sp>
        <p:nvSpPr>
          <p:cNvPr id="144" name="Rechteck 143"/>
          <p:cNvSpPr/>
          <p:nvPr/>
        </p:nvSpPr>
        <p:spPr>
          <a:xfrm>
            <a:off x="4916647" y="1575958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5" name="Textfeld 144"/>
          <p:cNvSpPr txBox="1"/>
          <p:nvPr/>
        </p:nvSpPr>
        <p:spPr>
          <a:xfrm>
            <a:off x="5095906" y="1622869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Leiten</a:t>
            </a:r>
            <a:endParaRPr lang="de-DE" sz="1000" dirty="0"/>
          </a:p>
        </p:txBody>
      </p:sp>
      <p:cxnSp>
        <p:nvCxnSpPr>
          <p:cNvPr id="146" name="Gerade Verbindung mit Pfeil 145"/>
          <p:cNvCxnSpPr/>
          <p:nvPr/>
        </p:nvCxnSpPr>
        <p:spPr>
          <a:xfrm>
            <a:off x="3546379" y="1579201"/>
            <a:ext cx="13472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feld 149"/>
          <p:cNvSpPr txBox="1"/>
          <p:nvPr/>
        </p:nvSpPr>
        <p:spPr>
          <a:xfrm>
            <a:off x="171891" y="3168210"/>
            <a:ext cx="1092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Fahrerwunsch-geschwindigkeit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Rechteck 150"/>
          <p:cNvSpPr/>
          <p:nvPr/>
        </p:nvSpPr>
        <p:spPr>
          <a:xfrm>
            <a:off x="150480" y="3126589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2" name="Rechteck 151"/>
          <p:cNvSpPr/>
          <p:nvPr/>
        </p:nvSpPr>
        <p:spPr>
          <a:xfrm>
            <a:off x="150480" y="3565942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3" name="Textfeld 152"/>
          <p:cNvSpPr txBox="1"/>
          <p:nvPr/>
        </p:nvSpPr>
        <p:spPr>
          <a:xfrm>
            <a:off x="326291" y="3594493"/>
            <a:ext cx="757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2mech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4" name="Gerade Verbindung mit Pfeil 153"/>
          <p:cNvCxnSpPr>
            <a:stCxn id="151" idx="3"/>
          </p:cNvCxnSpPr>
          <p:nvPr/>
        </p:nvCxnSpPr>
        <p:spPr>
          <a:xfrm>
            <a:off x="1310150" y="3516690"/>
            <a:ext cx="369547" cy="10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hteck 155"/>
          <p:cNvSpPr/>
          <p:nvPr/>
        </p:nvSpPr>
        <p:spPr>
          <a:xfrm>
            <a:off x="2368849" y="3304623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Rechteck 156"/>
          <p:cNvSpPr/>
          <p:nvPr/>
        </p:nvSpPr>
        <p:spPr>
          <a:xfrm>
            <a:off x="3252294" y="3304623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58" name="Textfeld 157"/>
          <p:cNvSpPr txBox="1"/>
          <p:nvPr/>
        </p:nvSpPr>
        <p:spPr>
          <a:xfrm>
            <a:off x="2521102" y="3347919"/>
            <a:ext cx="790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Hebel-stellung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hteck 158"/>
          <p:cNvSpPr/>
          <p:nvPr/>
        </p:nvSpPr>
        <p:spPr>
          <a:xfrm>
            <a:off x="2368849" y="3743976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0" name="Textfeld 159"/>
          <p:cNvSpPr txBox="1"/>
          <p:nvPr/>
        </p:nvSpPr>
        <p:spPr>
          <a:xfrm>
            <a:off x="2547591" y="3726599"/>
            <a:ext cx="790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+ s</a:t>
            </a:r>
          </a:p>
          <a:p>
            <a:pPr algn="ctr"/>
            <a:r>
              <a:rPr lang="de-DE" sz="1000" dirty="0" smtClean="0"/>
              <a:t>Verknüpfen</a:t>
            </a:r>
            <a:endParaRPr lang="de-DE" sz="1000" dirty="0"/>
          </a:p>
        </p:txBody>
      </p:sp>
      <p:sp>
        <p:nvSpPr>
          <p:cNvPr id="162" name="Rechteck 161"/>
          <p:cNvSpPr/>
          <p:nvPr/>
        </p:nvSpPr>
        <p:spPr>
          <a:xfrm>
            <a:off x="4456444" y="2259732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3" name="Rechteck 162"/>
          <p:cNvSpPr/>
          <p:nvPr/>
        </p:nvSpPr>
        <p:spPr>
          <a:xfrm>
            <a:off x="5339889" y="2259732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64" name="Textfeld 163"/>
          <p:cNvSpPr txBox="1"/>
          <p:nvPr/>
        </p:nvSpPr>
        <p:spPr>
          <a:xfrm>
            <a:off x="4608697" y="2303028"/>
            <a:ext cx="790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Spannung-wandeln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echteck 164"/>
          <p:cNvSpPr/>
          <p:nvPr/>
        </p:nvSpPr>
        <p:spPr>
          <a:xfrm>
            <a:off x="4456444" y="2699085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6" name="Textfeld 165"/>
          <p:cNvSpPr txBox="1"/>
          <p:nvPr/>
        </p:nvSpPr>
        <p:spPr>
          <a:xfrm>
            <a:off x="4627424" y="2725677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Wandeln</a:t>
            </a:r>
            <a:endParaRPr lang="de-DE" sz="1000" dirty="0"/>
          </a:p>
        </p:txBody>
      </p:sp>
      <p:sp>
        <p:nvSpPr>
          <p:cNvPr id="185" name="Rechteck 184"/>
          <p:cNvSpPr/>
          <p:nvPr/>
        </p:nvSpPr>
        <p:spPr>
          <a:xfrm>
            <a:off x="4851731" y="3721052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6" name="Rechteck 185"/>
          <p:cNvSpPr/>
          <p:nvPr/>
        </p:nvSpPr>
        <p:spPr>
          <a:xfrm>
            <a:off x="5735176" y="3721052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87" name="Textfeld 186"/>
          <p:cNvSpPr txBox="1"/>
          <p:nvPr/>
        </p:nvSpPr>
        <p:spPr>
          <a:xfrm>
            <a:off x="5003984" y="3764348"/>
            <a:ext cx="790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Motor 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Regler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4851731" y="4160405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9" name="Textfeld 188"/>
          <p:cNvSpPr txBox="1"/>
          <p:nvPr/>
        </p:nvSpPr>
        <p:spPr>
          <a:xfrm>
            <a:off x="5016984" y="4125898"/>
            <a:ext cx="790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+ S</a:t>
            </a:r>
          </a:p>
          <a:p>
            <a:pPr algn="ctr"/>
            <a:r>
              <a:rPr lang="de-DE" sz="1000" dirty="0" smtClean="0"/>
              <a:t>Verknüpfen</a:t>
            </a:r>
            <a:endParaRPr lang="de-DE" sz="1000" dirty="0"/>
          </a:p>
        </p:txBody>
      </p:sp>
      <p:sp>
        <p:nvSpPr>
          <p:cNvPr id="190" name="Rechteck 189"/>
          <p:cNvSpPr/>
          <p:nvPr/>
        </p:nvSpPr>
        <p:spPr>
          <a:xfrm>
            <a:off x="7204376" y="3721821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1" name="Rechteck 190"/>
          <p:cNvSpPr/>
          <p:nvPr/>
        </p:nvSpPr>
        <p:spPr>
          <a:xfrm>
            <a:off x="8087821" y="3721821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92" name="Textfeld 191"/>
          <p:cNvSpPr txBox="1"/>
          <p:nvPr/>
        </p:nvSpPr>
        <p:spPr>
          <a:xfrm>
            <a:off x="7356629" y="3765117"/>
            <a:ext cx="790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Motor </a:t>
            </a:r>
          </a:p>
        </p:txBody>
      </p:sp>
      <p:sp>
        <p:nvSpPr>
          <p:cNvPr id="193" name="Rechteck 192"/>
          <p:cNvSpPr/>
          <p:nvPr/>
        </p:nvSpPr>
        <p:spPr>
          <a:xfrm>
            <a:off x="7204376" y="4161174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4" name="Textfeld 193"/>
          <p:cNvSpPr txBox="1"/>
          <p:nvPr/>
        </p:nvSpPr>
        <p:spPr>
          <a:xfrm>
            <a:off x="7408216" y="4193202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Wandeln</a:t>
            </a:r>
            <a:endParaRPr lang="de-DE" sz="1000" dirty="0"/>
          </a:p>
        </p:txBody>
      </p:sp>
      <p:sp>
        <p:nvSpPr>
          <p:cNvPr id="195" name="Rechteck 194"/>
          <p:cNvSpPr/>
          <p:nvPr/>
        </p:nvSpPr>
        <p:spPr>
          <a:xfrm>
            <a:off x="8463089" y="2670107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6" name="Rechteck 195"/>
          <p:cNvSpPr/>
          <p:nvPr/>
        </p:nvSpPr>
        <p:spPr>
          <a:xfrm>
            <a:off x="9346534" y="2670107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197" name="Textfeld 196"/>
          <p:cNvSpPr txBox="1"/>
          <p:nvPr/>
        </p:nvSpPr>
        <p:spPr>
          <a:xfrm>
            <a:off x="8615342" y="2713403"/>
            <a:ext cx="790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Bremse </a:t>
            </a:r>
          </a:p>
        </p:txBody>
      </p:sp>
      <p:sp>
        <p:nvSpPr>
          <p:cNvPr id="198" name="Rechteck 197"/>
          <p:cNvSpPr/>
          <p:nvPr/>
        </p:nvSpPr>
        <p:spPr>
          <a:xfrm>
            <a:off x="8463089" y="3109460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0" name="Rechteck 199"/>
          <p:cNvSpPr/>
          <p:nvPr/>
        </p:nvSpPr>
        <p:spPr>
          <a:xfrm>
            <a:off x="8238888" y="472983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1" name="Rechteck 200"/>
          <p:cNvSpPr/>
          <p:nvPr/>
        </p:nvSpPr>
        <p:spPr>
          <a:xfrm>
            <a:off x="9122333" y="472983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202" name="Textfeld 201"/>
          <p:cNvSpPr txBox="1"/>
          <p:nvPr/>
        </p:nvSpPr>
        <p:spPr>
          <a:xfrm>
            <a:off x="8340410" y="517744"/>
            <a:ext cx="920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Signal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Aussenden </a:t>
            </a:r>
          </a:p>
        </p:txBody>
      </p:sp>
      <p:sp>
        <p:nvSpPr>
          <p:cNvPr id="203" name="Rechteck 202"/>
          <p:cNvSpPr/>
          <p:nvPr/>
        </p:nvSpPr>
        <p:spPr>
          <a:xfrm>
            <a:off x="8238888" y="912336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5" name="Rechteck 204"/>
          <p:cNvSpPr/>
          <p:nvPr/>
        </p:nvSpPr>
        <p:spPr>
          <a:xfrm>
            <a:off x="2364441" y="4799600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6" name="Rechteck 205"/>
          <p:cNvSpPr/>
          <p:nvPr/>
        </p:nvSpPr>
        <p:spPr>
          <a:xfrm>
            <a:off x="3247886" y="4799600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207" name="Textfeld 206"/>
          <p:cNvSpPr txBox="1"/>
          <p:nvPr/>
        </p:nvSpPr>
        <p:spPr>
          <a:xfrm>
            <a:off x="2410416" y="4843227"/>
            <a:ext cx="920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Warnsignal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erzeugen</a:t>
            </a:r>
          </a:p>
        </p:txBody>
      </p:sp>
      <p:sp>
        <p:nvSpPr>
          <p:cNvPr id="208" name="Rechteck 207"/>
          <p:cNvSpPr/>
          <p:nvPr/>
        </p:nvSpPr>
        <p:spPr>
          <a:xfrm>
            <a:off x="2364441" y="5238953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9" name="Textfeld 208"/>
          <p:cNvSpPr txBox="1"/>
          <p:nvPr/>
        </p:nvSpPr>
        <p:spPr>
          <a:xfrm>
            <a:off x="2544365" y="5290948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S Wandeln</a:t>
            </a:r>
            <a:endParaRPr lang="de-DE" sz="1000" dirty="0"/>
          </a:p>
        </p:txBody>
      </p:sp>
      <p:sp>
        <p:nvSpPr>
          <p:cNvPr id="210" name="Rechteck 209"/>
          <p:cNvSpPr/>
          <p:nvPr/>
        </p:nvSpPr>
        <p:spPr>
          <a:xfrm>
            <a:off x="7801912" y="1571628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Rechteck 210"/>
          <p:cNvSpPr/>
          <p:nvPr/>
        </p:nvSpPr>
        <p:spPr>
          <a:xfrm>
            <a:off x="8685357" y="1571628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212" name="Textfeld 211"/>
          <p:cNvSpPr txBox="1"/>
          <p:nvPr/>
        </p:nvSpPr>
        <p:spPr>
          <a:xfrm>
            <a:off x="7854913" y="1695595"/>
            <a:ext cx="905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Beleuchtung </a:t>
            </a:r>
          </a:p>
        </p:txBody>
      </p:sp>
      <p:sp>
        <p:nvSpPr>
          <p:cNvPr id="213" name="Rechteck 212"/>
          <p:cNvSpPr/>
          <p:nvPr/>
        </p:nvSpPr>
        <p:spPr>
          <a:xfrm>
            <a:off x="7801912" y="2010981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4" name="Textfeld 213"/>
          <p:cNvSpPr txBox="1"/>
          <p:nvPr/>
        </p:nvSpPr>
        <p:spPr>
          <a:xfrm>
            <a:off x="7991344" y="2068381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Wandeln</a:t>
            </a:r>
            <a:endParaRPr lang="de-DE" sz="1000" dirty="0"/>
          </a:p>
        </p:txBody>
      </p:sp>
      <p:sp>
        <p:nvSpPr>
          <p:cNvPr id="215" name="Rechteck 214"/>
          <p:cNvSpPr/>
          <p:nvPr/>
        </p:nvSpPr>
        <p:spPr>
          <a:xfrm>
            <a:off x="2368849" y="5838271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6" name="Rechteck 215"/>
          <p:cNvSpPr/>
          <p:nvPr/>
        </p:nvSpPr>
        <p:spPr>
          <a:xfrm>
            <a:off x="3252294" y="5838271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217" name="Textfeld 216"/>
          <p:cNvSpPr txBox="1"/>
          <p:nvPr/>
        </p:nvSpPr>
        <p:spPr>
          <a:xfrm>
            <a:off x="2444987" y="5879956"/>
            <a:ext cx="920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Kalte Luft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Verteilen</a:t>
            </a:r>
          </a:p>
        </p:txBody>
      </p:sp>
      <p:sp>
        <p:nvSpPr>
          <p:cNvPr id="218" name="Rechteck 217"/>
          <p:cNvSpPr/>
          <p:nvPr/>
        </p:nvSpPr>
        <p:spPr>
          <a:xfrm>
            <a:off x="2368849" y="6277624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9" name="Textfeld 218"/>
          <p:cNvSpPr txBox="1"/>
          <p:nvPr/>
        </p:nvSpPr>
        <p:spPr>
          <a:xfrm>
            <a:off x="2551150" y="6320730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ST Leiten</a:t>
            </a:r>
            <a:endParaRPr lang="de-DE" sz="1000" dirty="0"/>
          </a:p>
        </p:txBody>
      </p:sp>
      <p:sp>
        <p:nvSpPr>
          <p:cNvPr id="220" name="Rechteck 219"/>
          <p:cNvSpPr/>
          <p:nvPr/>
        </p:nvSpPr>
        <p:spPr>
          <a:xfrm>
            <a:off x="8616072" y="5769085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1" name="Rechteck 220"/>
          <p:cNvSpPr/>
          <p:nvPr/>
        </p:nvSpPr>
        <p:spPr>
          <a:xfrm>
            <a:off x="9499517" y="5769085"/>
            <a:ext cx="276225" cy="1857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222" name="Textfeld 221"/>
          <p:cNvSpPr txBox="1"/>
          <p:nvPr/>
        </p:nvSpPr>
        <p:spPr>
          <a:xfrm>
            <a:off x="8673255" y="5796224"/>
            <a:ext cx="920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Warme Luft</a:t>
            </a:r>
          </a:p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Abführen</a:t>
            </a:r>
          </a:p>
        </p:txBody>
      </p:sp>
      <p:sp>
        <p:nvSpPr>
          <p:cNvPr id="223" name="Rechteck 222"/>
          <p:cNvSpPr/>
          <p:nvPr/>
        </p:nvSpPr>
        <p:spPr>
          <a:xfrm>
            <a:off x="8616072" y="6208438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4" name="Textfeld 223"/>
          <p:cNvSpPr txBox="1"/>
          <p:nvPr/>
        </p:nvSpPr>
        <p:spPr>
          <a:xfrm>
            <a:off x="8800427" y="6255751"/>
            <a:ext cx="7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ST Leiten</a:t>
            </a:r>
            <a:endParaRPr lang="de-DE" sz="1000" dirty="0"/>
          </a:p>
        </p:txBody>
      </p:sp>
      <p:sp>
        <p:nvSpPr>
          <p:cNvPr id="225" name="Textfeld 224"/>
          <p:cNvSpPr txBox="1"/>
          <p:nvPr/>
        </p:nvSpPr>
        <p:spPr>
          <a:xfrm>
            <a:off x="164444" y="4116160"/>
            <a:ext cx="1092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Fahrerwunsch-bremse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Rechteck 225"/>
          <p:cNvSpPr/>
          <p:nvPr/>
        </p:nvSpPr>
        <p:spPr>
          <a:xfrm>
            <a:off x="143033" y="4074539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7" name="Rechteck 226"/>
          <p:cNvSpPr/>
          <p:nvPr/>
        </p:nvSpPr>
        <p:spPr>
          <a:xfrm>
            <a:off x="143033" y="4513892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8" name="Textfeld 227"/>
          <p:cNvSpPr txBox="1"/>
          <p:nvPr/>
        </p:nvSpPr>
        <p:spPr>
          <a:xfrm>
            <a:off x="359270" y="4552255"/>
            <a:ext cx="621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3mech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/>
          </a:p>
        </p:txBody>
      </p:sp>
      <p:sp>
        <p:nvSpPr>
          <p:cNvPr id="229" name="Textfeld 228"/>
          <p:cNvSpPr txBox="1"/>
          <p:nvPr/>
        </p:nvSpPr>
        <p:spPr>
          <a:xfrm>
            <a:off x="165449" y="5026298"/>
            <a:ext cx="1092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Fahrerwunsch-warnsignal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Rechteck 229"/>
          <p:cNvSpPr/>
          <p:nvPr/>
        </p:nvSpPr>
        <p:spPr>
          <a:xfrm>
            <a:off x="144038" y="4984677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1" name="Rechteck 230"/>
          <p:cNvSpPr/>
          <p:nvPr/>
        </p:nvSpPr>
        <p:spPr>
          <a:xfrm>
            <a:off x="144038" y="5424030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2" name="Textfeld 231"/>
          <p:cNvSpPr txBox="1"/>
          <p:nvPr/>
        </p:nvSpPr>
        <p:spPr>
          <a:xfrm>
            <a:off x="401265" y="5453916"/>
            <a:ext cx="621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4mech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Textfeld 232"/>
          <p:cNvSpPr txBox="1"/>
          <p:nvPr/>
        </p:nvSpPr>
        <p:spPr>
          <a:xfrm>
            <a:off x="165448" y="5950111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Kalte Luft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Rechteck 233"/>
          <p:cNvSpPr/>
          <p:nvPr/>
        </p:nvSpPr>
        <p:spPr>
          <a:xfrm>
            <a:off x="144037" y="5908490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5" name="Rechteck 234"/>
          <p:cNvSpPr/>
          <p:nvPr/>
        </p:nvSpPr>
        <p:spPr>
          <a:xfrm>
            <a:off x="144037" y="6347843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6" name="Textfeld 235"/>
          <p:cNvSpPr txBox="1"/>
          <p:nvPr/>
        </p:nvSpPr>
        <p:spPr>
          <a:xfrm>
            <a:off x="348331" y="6359202"/>
            <a:ext cx="621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2gas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/>
          </a:p>
        </p:txBody>
      </p:sp>
      <p:cxnSp>
        <p:nvCxnSpPr>
          <p:cNvPr id="248" name="Gewinkelter Verbinder 247"/>
          <p:cNvCxnSpPr>
            <a:stCxn id="165" idx="2"/>
            <a:endCxn id="156" idx="0"/>
          </p:cNvCxnSpPr>
          <p:nvPr/>
        </p:nvCxnSpPr>
        <p:spPr>
          <a:xfrm rot="5400000">
            <a:off x="3860137" y="2128481"/>
            <a:ext cx="264690" cy="208759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Gewinkelter Verbinder 252"/>
          <p:cNvCxnSpPr>
            <a:stCxn id="156" idx="3"/>
            <a:endCxn id="185" idx="1"/>
          </p:cNvCxnSpPr>
          <p:nvPr/>
        </p:nvCxnSpPr>
        <p:spPr>
          <a:xfrm>
            <a:off x="3528519" y="3694724"/>
            <a:ext cx="1323212" cy="41642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Gerade Verbindung mit Pfeil 254"/>
          <p:cNvCxnSpPr>
            <a:stCxn id="185" idx="3"/>
          </p:cNvCxnSpPr>
          <p:nvPr/>
        </p:nvCxnSpPr>
        <p:spPr>
          <a:xfrm>
            <a:off x="6011401" y="4111153"/>
            <a:ext cx="11799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Gewinkelter Verbinder 257"/>
          <p:cNvCxnSpPr>
            <a:stCxn id="144" idx="2"/>
            <a:endCxn id="117" idx="0"/>
          </p:cNvCxnSpPr>
          <p:nvPr/>
        </p:nvCxnSpPr>
        <p:spPr>
          <a:xfrm rot="5400000">
            <a:off x="4065141" y="800351"/>
            <a:ext cx="314886" cy="254779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Gerade Verbindung mit Pfeil 259"/>
          <p:cNvCxnSpPr>
            <a:stCxn id="117" idx="3"/>
          </p:cNvCxnSpPr>
          <p:nvPr/>
        </p:nvCxnSpPr>
        <p:spPr>
          <a:xfrm>
            <a:off x="3528520" y="2621793"/>
            <a:ext cx="923133" cy="10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Gewinkelter Verbinder 263"/>
          <p:cNvCxnSpPr>
            <a:stCxn id="140" idx="3"/>
            <a:endCxn id="185" idx="0"/>
          </p:cNvCxnSpPr>
          <p:nvPr/>
        </p:nvCxnSpPr>
        <p:spPr>
          <a:xfrm flipH="1">
            <a:off x="5431566" y="1526706"/>
            <a:ext cx="644751" cy="2194346"/>
          </a:xfrm>
          <a:prstGeom prst="bentConnector4">
            <a:avLst>
              <a:gd name="adj1" fmla="val -22160"/>
              <a:gd name="adj2" fmla="val 7972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Gewinkelter Verbinder 271"/>
          <p:cNvCxnSpPr>
            <a:stCxn id="186" idx="3"/>
            <a:endCxn id="200" idx="1"/>
          </p:cNvCxnSpPr>
          <p:nvPr/>
        </p:nvCxnSpPr>
        <p:spPr>
          <a:xfrm flipV="1">
            <a:off x="6011401" y="863084"/>
            <a:ext cx="2227487" cy="2950837"/>
          </a:xfrm>
          <a:prstGeom prst="bentConnector3">
            <a:avLst>
              <a:gd name="adj1" fmla="val 350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Gewinkelter Verbinder 274"/>
          <p:cNvCxnSpPr>
            <a:stCxn id="141" idx="3"/>
            <a:endCxn id="200" idx="0"/>
          </p:cNvCxnSpPr>
          <p:nvPr/>
        </p:nvCxnSpPr>
        <p:spPr>
          <a:xfrm flipV="1">
            <a:off x="6076317" y="472983"/>
            <a:ext cx="2742406" cy="756491"/>
          </a:xfrm>
          <a:prstGeom prst="bentConnector4">
            <a:avLst>
              <a:gd name="adj1" fmla="val 14768"/>
              <a:gd name="adj2" fmla="val 13021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Gewinkelter Verbinder 277"/>
          <p:cNvCxnSpPr>
            <a:stCxn id="163" idx="3"/>
            <a:endCxn id="203" idx="1"/>
          </p:cNvCxnSpPr>
          <p:nvPr/>
        </p:nvCxnSpPr>
        <p:spPr>
          <a:xfrm flipV="1">
            <a:off x="5616114" y="1082760"/>
            <a:ext cx="2622774" cy="1269841"/>
          </a:xfrm>
          <a:prstGeom prst="bentConnector3">
            <a:avLst>
              <a:gd name="adj1" fmla="val 5617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Gewinkelter Verbinder 281"/>
          <p:cNvCxnSpPr>
            <a:stCxn id="165" idx="3"/>
            <a:endCxn id="210" idx="1"/>
          </p:cNvCxnSpPr>
          <p:nvPr/>
        </p:nvCxnSpPr>
        <p:spPr>
          <a:xfrm flipV="1">
            <a:off x="5616113" y="1961729"/>
            <a:ext cx="2185799" cy="907780"/>
          </a:xfrm>
          <a:prstGeom prst="bentConnector3">
            <a:avLst>
              <a:gd name="adj1" fmla="val 7658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Gewinkelter Verbinder 287"/>
          <p:cNvCxnSpPr>
            <a:stCxn id="190" idx="0"/>
            <a:endCxn id="198" idx="1"/>
          </p:cNvCxnSpPr>
          <p:nvPr/>
        </p:nvCxnSpPr>
        <p:spPr>
          <a:xfrm rot="5400000" flipH="1" flipV="1">
            <a:off x="7902682" y="3161414"/>
            <a:ext cx="441937" cy="6788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Gewinkelter Verbinder 289"/>
          <p:cNvCxnSpPr>
            <a:stCxn id="195" idx="0"/>
            <a:endCxn id="213" idx="2"/>
          </p:cNvCxnSpPr>
          <p:nvPr/>
        </p:nvCxnSpPr>
        <p:spPr>
          <a:xfrm rot="16200000" flipV="1">
            <a:off x="8553197" y="2180379"/>
            <a:ext cx="318278" cy="6611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Gerade Verbindung mit Pfeil 302"/>
          <p:cNvCxnSpPr>
            <a:stCxn id="210" idx="3"/>
          </p:cNvCxnSpPr>
          <p:nvPr/>
        </p:nvCxnSpPr>
        <p:spPr>
          <a:xfrm flipV="1">
            <a:off x="8961582" y="1961728"/>
            <a:ext cx="135031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Gerade Verbindung mit Pfeil 304"/>
          <p:cNvCxnSpPr>
            <a:stCxn id="200" idx="3"/>
          </p:cNvCxnSpPr>
          <p:nvPr/>
        </p:nvCxnSpPr>
        <p:spPr>
          <a:xfrm flipV="1">
            <a:off x="9398558" y="863083"/>
            <a:ext cx="9133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Textfeld 305"/>
          <p:cNvSpPr txBox="1"/>
          <p:nvPr/>
        </p:nvSpPr>
        <p:spPr>
          <a:xfrm>
            <a:off x="10800139" y="514127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Info. Anzeige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Rechteck 306"/>
          <p:cNvSpPr/>
          <p:nvPr/>
        </p:nvSpPr>
        <p:spPr>
          <a:xfrm>
            <a:off x="10778728" y="472506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8" name="Rechteck 307"/>
          <p:cNvSpPr/>
          <p:nvPr/>
        </p:nvSpPr>
        <p:spPr>
          <a:xfrm>
            <a:off x="10778728" y="911859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9" name="Textfeld 308"/>
          <p:cNvSpPr txBox="1"/>
          <p:nvPr/>
        </p:nvSpPr>
        <p:spPr>
          <a:xfrm>
            <a:off x="11030258" y="948203"/>
            <a:ext cx="621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5opt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/>
          </a:p>
        </p:txBody>
      </p:sp>
      <p:cxnSp>
        <p:nvCxnSpPr>
          <p:cNvPr id="322" name="Gewinkelter Verbinder 321"/>
          <p:cNvCxnSpPr/>
          <p:nvPr/>
        </p:nvCxnSpPr>
        <p:spPr>
          <a:xfrm>
            <a:off x="1679697" y="2552218"/>
            <a:ext cx="684744" cy="1294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Gewinkelter Verbinder 325"/>
          <p:cNvCxnSpPr>
            <a:endCxn id="156" idx="1"/>
          </p:cNvCxnSpPr>
          <p:nvPr/>
        </p:nvCxnSpPr>
        <p:spPr>
          <a:xfrm>
            <a:off x="1705367" y="3545605"/>
            <a:ext cx="663482" cy="14911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Gerade Verbindung mit Pfeil 328"/>
          <p:cNvCxnSpPr>
            <a:stCxn id="226" idx="3"/>
          </p:cNvCxnSpPr>
          <p:nvPr/>
        </p:nvCxnSpPr>
        <p:spPr>
          <a:xfrm flipV="1">
            <a:off x="1302703" y="4460839"/>
            <a:ext cx="376994" cy="3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Gewinkelter Verbinder 350"/>
          <p:cNvCxnSpPr/>
          <p:nvPr/>
        </p:nvCxnSpPr>
        <p:spPr>
          <a:xfrm>
            <a:off x="1698928" y="4460839"/>
            <a:ext cx="5657701" cy="33876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Gerader Verbinder 354"/>
          <p:cNvCxnSpPr/>
          <p:nvPr/>
        </p:nvCxnSpPr>
        <p:spPr>
          <a:xfrm>
            <a:off x="7345830" y="4798403"/>
            <a:ext cx="17186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Gerade Verbindung mit Pfeil 360"/>
          <p:cNvCxnSpPr>
            <a:endCxn id="198" idx="2"/>
          </p:cNvCxnSpPr>
          <p:nvPr/>
        </p:nvCxnSpPr>
        <p:spPr>
          <a:xfrm flipH="1" flipV="1">
            <a:off x="9042924" y="3450308"/>
            <a:ext cx="21599" cy="1349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Gerade Verbindung mit Pfeil 368"/>
          <p:cNvCxnSpPr/>
          <p:nvPr/>
        </p:nvCxnSpPr>
        <p:spPr>
          <a:xfrm flipV="1">
            <a:off x="1303706" y="5374777"/>
            <a:ext cx="376994" cy="3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Gewinkelter Verbinder 370"/>
          <p:cNvCxnSpPr>
            <a:endCxn id="205" idx="1"/>
          </p:cNvCxnSpPr>
          <p:nvPr/>
        </p:nvCxnSpPr>
        <p:spPr>
          <a:xfrm flipV="1">
            <a:off x="1698928" y="5189701"/>
            <a:ext cx="665513" cy="1850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Gerade Verbindung mit Pfeil 374"/>
          <p:cNvCxnSpPr>
            <a:stCxn id="234" idx="3"/>
          </p:cNvCxnSpPr>
          <p:nvPr/>
        </p:nvCxnSpPr>
        <p:spPr>
          <a:xfrm flipV="1">
            <a:off x="1303707" y="6298590"/>
            <a:ext cx="40870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Gewinkelter Verbinder 378"/>
          <p:cNvCxnSpPr>
            <a:endCxn id="215" idx="1"/>
          </p:cNvCxnSpPr>
          <p:nvPr/>
        </p:nvCxnSpPr>
        <p:spPr>
          <a:xfrm flipV="1">
            <a:off x="1698928" y="6228372"/>
            <a:ext cx="669921" cy="7021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Gerade Verbindung mit Pfeil 380"/>
          <p:cNvCxnSpPr/>
          <p:nvPr/>
        </p:nvCxnSpPr>
        <p:spPr>
          <a:xfrm>
            <a:off x="9775741" y="6191061"/>
            <a:ext cx="5361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3" name="Textfeld 382"/>
          <p:cNvSpPr txBox="1"/>
          <p:nvPr/>
        </p:nvSpPr>
        <p:spPr>
          <a:xfrm>
            <a:off x="10804781" y="1629054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Rechteck 383"/>
          <p:cNvSpPr/>
          <p:nvPr/>
        </p:nvSpPr>
        <p:spPr>
          <a:xfrm>
            <a:off x="10783370" y="1587433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5" name="Rechteck 384"/>
          <p:cNvSpPr/>
          <p:nvPr/>
        </p:nvSpPr>
        <p:spPr>
          <a:xfrm>
            <a:off x="10783370" y="2026786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6" name="Textfeld 385"/>
          <p:cNvSpPr txBox="1"/>
          <p:nvPr/>
        </p:nvSpPr>
        <p:spPr>
          <a:xfrm>
            <a:off x="11030258" y="2052191"/>
            <a:ext cx="621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6opt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Textfeld 386"/>
          <p:cNvSpPr txBox="1"/>
          <p:nvPr/>
        </p:nvSpPr>
        <p:spPr>
          <a:xfrm>
            <a:off x="10788117" y="3081554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Bewegung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Rechteck 387"/>
          <p:cNvSpPr/>
          <p:nvPr/>
        </p:nvSpPr>
        <p:spPr>
          <a:xfrm>
            <a:off x="10766706" y="3039933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9" name="Rechteck 388"/>
          <p:cNvSpPr/>
          <p:nvPr/>
        </p:nvSpPr>
        <p:spPr>
          <a:xfrm>
            <a:off x="10766706" y="3479286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0" name="Textfeld 389"/>
          <p:cNvSpPr txBox="1"/>
          <p:nvPr/>
        </p:nvSpPr>
        <p:spPr>
          <a:xfrm>
            <a:off x="11032572" y="3492666"/>
            <a:ext cx="621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1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kin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/>
          </a:p>
        </p:txBody>
      </p:sp>
      <p:sp>
        <p:nvSpPr>
          <p:cNvPr id="391" name="Textfeld 390"/>
          <p:cNvSpPr txBox="1"/>
          <p:nvPr/>
        </p:nvSpPr>
        <p:spPr>
          <a:xfrm>
            <a:off x="10821550" y="4570021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Warnsignal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Rechteck 391"/>
          <p:cNvSpPr/>
          <p:nvPr/>
        </p:nvSpPr>
        <p:spPr>
          <a:xfrm>
            <a:off x="10800139" y="4528400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3" name="Rechteck 392"/>
          <p:cNvSpPr/>
          <p:nvPr/>
        </p:nvSpPr>
        <p:spPr>
          <a:xfrm>
            <a:off x="10800139" y="4967753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4" name="Textfeld 393"/>
          <p:cNvSpPr txBox="1"/>
          <p:nvPr/>
        </p:nvSpPr>
        <p:spPr>
          <a:xfrm>
            <a:off x="11069324" y="4984677"/>
            <a:ext cx="621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7opt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000" dirty="0"/>
          </a:p>
        </p:txBody>
      </p:sp>
      <p:sp>
        <p:nvSpPr>
          <p:cNvPr id="395" name="Textfeld 394"/>
          <p:cNvSpPr txBox="1"/>
          <p:nvPr/>
        </p:nvSpPr>
        <p:spPr>
          <a:xfrm>
            <a:off x="10800139" y="5842581"/>
            <a:ext cx="1092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Kalte Luft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Rechteck 395"/>
          <p:cNvSpPr/>
          <p:nvPr/>
        </p:nvSpPr>
        <p:spPr>
          <a:xfrm>
            <a:off x="10778728" y="5800960"/>
            <a:ext cx="1159670" cy="7802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7" name="Rechteck 396"/>
          <p:cNvSpPr/>
          <p:nvPr/>
        </p:nvSpPr>
        <p:spPr>
          <a:xfrm>
            <a:off x="10778728" y="6240313"/>
            <a:ext cx="1159669" cy="340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8" name="Textfeld 397"/>
          <p:cNvSpPr txBox="1"/>
          <p:nvPr/>
        </p:nvSpPr>
        <p:spPr>
          <a:xfrm>
            <a:off x="11095457" y="6264502"/>
            <a:ext cx="621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2gas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9" name="Gerade Verbindung mit Pfeil 398"/>
          <p:cNvCxnSpPr>
            <a:endCxn id="396" idx="1"/>
          </p:cNvCxnSpPr>
          <p:nvPr/>
        </p:nvCxnSpPr>
        <p:spPr>
          <a:xfrm>
            <a:off x="10311898" y="6191061"/>
            <a:ext cx="4668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Gewinkelter Verbinder 402"/>
          <p:cNvCxnSpPr>
            <a:stCxn id="190" idx="3"/>
            <a:endCxn id="4" idx="3"/>
          </p:cNvCxnSpPr>
          <p:nvPr/>
        </p:nvCxnSpPr>
        <p:spPr>
          <a:xfrm flipV="1">
            <a:off x="8364046" y="3422366"/>
            <a:ext cx="1947852" cy="689556"/>
          </a:xfrm>
          <a:prstGeom prst="bentConnector3">
            <a:avLst>
              <a:gd name="adj1" fmla="val 822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Gewinkelter Verbinder 410"/>
          <p:cNvCxnSpPr>
            <a:stCxn id="195" idx="3"/>
            <a:endCxn id="4" idx="3"/>
          </p:cNvCxnSpPr>
          <p:nvPr/>
        </p:nvCxnSpPr>
        <p:spPr>
          <a:xfrm>
            <a:off x="9622759" y="3060208"/>
            <a:ext cx="689139" cy="362158"/>
          </a:xfrm>
          <a:prstGeom prst="bentConnector3">
            <a:avLst>
              <a:gd name="adj1" fmla="val 497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Gerade Verbindung mit Pfeil 415"/>
          <p:cNvCxnSpPr/>
          <p:nvPr/>
        </p:nvCxnSpPr>
        <p:spPr>
          <a:xfrm>
            <a:off x="10311898" y="863083"/>
            <a:ext cx="4668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Gerade Verbindung mit Pfeil 417"/>
          <p:cNvCxnSpPr/>
          <p:nvPr/>
        </p:nvCxnSpPr>
        <p:spPr>
          <a:xfrm>
            <a:off x="10311898" y="1961728"/>
            <a:ext cx="4668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Gerade Verbindung mit Pfeil 419"/>
          <p:cNvCxnSpPr>
            <a:stCxn id="4" idx="3"/>
            <a:endCxn id="388" idx="1"/>
          </p:cNvCxnSpPr>
          <p:nvPr/>
        </p:nvCxnSpPr>
        <p:spPr>
          <a:xfrm>
            <a:off x="10311898" y="3422366"/>
            <a:ext cx="454808" cy="7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Gerade Verbindung mit Pfeil 422"/>
          <p:cNvCxnSpPr>
            <a:endCxn id="392" idx="1"/>
          </p:cNvCxnSpPr>
          <p:nvPr/>
        </p:nvCxnSpPr>
        <p:spPr>
          <a:xfrm>
            <a:off x="10311898" y="4918500"/>
            <a:ext cx="48824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Gewinkelter Verbinder 425"/>
          <p:cNvCxnSpPr/>
          <p:nvPr/>
        </p:nvCxnSpPr>
        <p:spPr>
          <a:xfrm flipV="1">
            <a:off x="3546379" y="4918500"/>
            <a:ext cx="6765519" cy="271201"/>
          </a:xfrm>
          <a:prstGeom prst="bentConnector3">
            <a:avLst>
              <a:gd name="adj1" fmla="val 8887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" name="Textfeld 442"/>
          <p:cNvSpPr txBox="1"/>
          <p:nvPr/>
        </p:nvSpPr>
        <p:spPr>
          <a:xfrm>
            <a:off x="8647636" y="3068882"/>
            <a:ext cx="790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+ S</a:t>
            </a:r>
          </a:p>
          <a:p>
            <a:pPr algn="ctr"/>
            <a:r>
              <a:rPr lang="de-DE" sz="1000" dirty="0" smtClean="0"/>
              <a:t>Verknüpfen</a:t>
            </a:r>
            <a:endParaRPr lang="de-DE" sz="1000" dirty="0"/>
          </a:p>
        </p:txBody>
      </p:sp>
      <p:sp>
        <p:nvSpPr>
          <p:cNvPr id="444" name="Textfeld 443"/>
          <p:cNvSpPr txBox="1"/>
          <p:nvPr/>
        </p:nvSpPr>
        <p:spPr>
          <a:xfrm>
            <a:off x="8419791" y="872660"/>
            <a:ext cx="790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E + S</a:t>
            </a:r>
          </a:p>
          <a:p>
            <a:pPr algn="ctr"/>
            <a:r>
              <a:rPr lang="de-DE" sz="1000" dirty="0" smtClean="0"/>
              <a:t>Verknüpfen</a:t>
            </a:r>
            <a:endParaRPr lang="de-DE" sz="1000" dirty="0"/>
          </a:p>
        </p:txBody>
      </p:sp>
      <p:sp>
        <p:nvSpPr>
          <p:cNvPr id="446" name="Textfeld 445"/>
          <p:cNvSpPr txBox="1"/>
          <p:nvPr/>
        </p:nvSpPr>
        <p:spPr>
          <a:xfrm>
            <a:off x="5332589" y="2216465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D</a:t>
            </a:r>
            <a:endParaRPr lang="de-DE" sz="1400" dirty="0"/>
          </a:p>
        </p:txBody>
      </p:sp>
      <p:sp>
        <p:nvSpPr>
          <p:cNvPr id="447" name="Textfeld 446"/>
          <p:cNvSpPr txBox="1"/>
          <p:nvPr/>
        </p:nvSpPr>
        <p:spPr>
          <a:xfrm>
            <a:off x="3226909" y="3254503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E</a:t>
            </a:r>
            <a:endParaRPr lang="de-DE" sz="1400" dirty="0"/>
          </a:p>
        </p:txBody>
      </p:sp>
      <p:sp>
        <p:nvSpPr>
          <p:cNvPr id="448" name="Textfeld 447"/>
          <p:cNvSpPr txBox="1"/>
          <p:nvPr/>
        </p:nvSpPr>
        <p:spPr>
          <a:xfrm>
            <a:off x="5734340" y="3660684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F</a:t>
            </a:r>
            <a:endParaRPr lang="de-DE" sz="1400" dirty="0"/>
          </a:p>
        </p:txBody>
      </p:sp>
      <p:sp>
        <p:nvSpPr>
          <p:cNvPr id="449" name="Textfeld 448"/>
          <p:cNvSpPr txBox="1"/>
          <p:nvPr/>
        </p:nvSpPr>
        <p:spPr>
          <a:xfrm>
            <a:off x="8076893" y="3666335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G</a:t>
            </a:r>
            <a:endParaRPr lang="de-DE" sz="1400" dirty="0"/>
          </a:p>
        </p:txBody>
      </p:sp>
      <p:sp>
        <p:nvSpPr>
          <p:cNvPr id="450" name="Textfeld 449"/>
          <p:cNvSpPr txBox="1"/>
          <p:nvPr/>
        </p:nvSpPr>
        <p:spPr>
          <a:xfrm>
            <a:off x="3224096" y="4748575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H</a:t>
            </a:r>
            <a:endParaRPr lang="de-DE" sz="1400" dirty="0"/>
          </a:p>
        </p:txBody>
      </p:sp>
      <p:sp>
        <p:nvSpPr>
          <p:cNvPr id="451" name="Textfeld 450"/>
          <p:cNvSpPr txBox="1"/>
          <p:nvPr/>
        </p:nvSpPr>
        <p:spPr>
          <a:xfrm>
            <a:off x="9333819" y="2615788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I</a:t>
            </a:r>
            <a:endParaRPr lang="de-DE" sz="1400" dirty="0"/>
          </a:p>
        </p:txBody>
      </p:sp>
      <p:sp>
        <p:nvSpPr>
          <p:cNvPr id="452" name="Textfeld 451"/>
          <p:cNvSpPr txBox="1"/>
          <p:nvPr/>
        </p:nvSpPr>
        <p:spPr>
          <a:xfrm>
            <a:off x="9122332" y="405743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J</a:t>
            </a:r>
            <a:endParaRPr lang="de-DE" sz="1400" dirty="0"/>
          </a:p>
        </p:txBody>
      </p:sp>
      <p:sp>
        <p:nvSpPr>
          <p:cNvPr id="453" name="Textfeld 452"/>
          <p:cNvSpPr txBox="1"/>
          <p:nvPr/>
        </p:nvSpPr>
        <p:spPr>
          <a:xfrm>
            <a:off x="8675784" y="1521418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K</a:t>
            </a:r>
            <a:endParaRPr lang="de-DE" sz="1400" dirty="0"/>
          </a:p>
        </p:txBody>
      </p:sp>
      <p:sp>
        <p:nvSpPr>
          <p:cNvPr id="454" name="Textfeld 453"/>
          <p:cNvSpPr txBox="1"/>
          <p:nvPr/>
        </p:nvSpPr>
        <p:spPr>
          <a:xfrm>
            <a:off x="3230392" y="5777251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L</a:t>
            </a:r>
            <a:endParaRPr lang="de-DE" sz="1400" dirty="0"/>
          </a:p>
        </p:txBody>
      </p:sp>
      <p:sp>
        <p:nvSpPr>
          <p:cNvPr id="455" name="Textfeld 454"/>
          <p:cNvSpPr txBox="1"/>
          <p:nvPr/>
        </p:nvSpPr>
        <p:spPr>
          <a:xfrm>
            <a:off x="9496524" y="5715460"/>
            <a:ext cx="276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M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78806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Breitbild</PresentationFormat>
  <Paragraphs>72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Hochschule Karlsruhe - Technik und 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HIT</dc:creator>
  <cp:lastModifiedBy>HIT</cp:lastModifiedBy>
  <cp:revision>22</cp:revision>
  <dcterms:created xsi:type="dcterms:W3CDTF">2020-04-24T08:10:51Z</dcterms:created>
  <dcterms:modified xsi:type="dcterms:W3CDTF">2020-05-08T09:41:53Z</dcterms:modified>
</cp:coreProperties>
</file>