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40983-3D54-4E97-8065-618DE5A35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18853B-31C6-4CE2-A647-CEB0E65EE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FD7F9D-02B6-4F17-9D8E-CBCCEEED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FD1E73-7F1D-4B10-9F4C-551CB659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5049AA-4F50-4DA0-9CBE-D5C896A5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50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2BF57-2AAF-4D7A-9C1E-75BE4874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72314B-3007-4B90-BB08-AAE12C495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CB25A8-FEED-4627-8062-6E74255C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FF475B-3912-4981-BAB7-70C4BF53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569B3-7DCB-49C3-8520-FAB2D07B1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25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8934D-E169-4742-B3AF-0A559D996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6FD945-8B96-4DCE-9F17-97807BC8C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C5F3F2-FDCD-4DF5-8CA1-DB45B8C5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2C9676-ABF5-439F-B47D-146D8EC3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DB506D-DCEB-48A0-B87E-2FB6D9BCE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00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4B8D0-01AB-4D29-9C64-D8BB69018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ADBB7C-2AB2-4E4B-9425-01E5AEDA7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B74F0E-DB43-4B94-901E-60073CE0B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B1B7D6-A3E4-4247-BB70-0EFBB3195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C39A49-A3AA-4B1D-8CE9-B8B5DD681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B987CA-4BA3-459C-84CB-CC859F7F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77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E4059E-02FB-4478-B7D8-8C3A1291F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D0625A-FF5F-4B03-AF13-361CEA770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69F4EB5-7F65-49F7-95B6-B058761FD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01CB927-29D9-496B-9D23-28C6369B3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6BB9EC0-EC30-4B4B-B099-D483CEA5C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F30A839-0D3C-4AEC-9657-01207B0C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986421D-06C3-45B4-9AAB-5BEC3BFB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DB95B1-6BD3-43EC-8E5D-6B444F65C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945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439432-84DA-405B-A9E1-E0EFE5D4F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CF0204-A8F0-4C6D-B963-8A9BA8662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38CF0A-D423-4A82-B423-331D2A61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8DF9FC-6E44-41F9-856B-A66731E9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5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40E81A-5432-4A28-8F31-0E479FF47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8086DC-2063-4CA3-81E4-868C76AF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09898E-1B78-4130-964F-68BFBE0E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951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0D3C0-13D0-4D40-84C5-6C6A86FA0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7CA58A-B587-4F51-8B59-6D83C6F01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DC0F19-FEE3-4F18-B893-4072E615C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DD30BF-0B70-4AE9-91AF-054E47C7F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9E09B0-DCE1-4FFB-AE69-68296921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A145F3-A136-4962-A053-7ED7EA94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02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07A75-5A79-44C9-A98F-42F32ECB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E7126BA-701C-4E14-8E13-055F1BF8E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92BE1B-C99E-45CA-8358-F9CD649F9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5226EB-1916-4025-8D28-3AEF8E20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548832-98EF-4ABA-A91C-828CAC6B2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E5E7FB8-328A-4855-95A2-27F1A74B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73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F8FFA-016B-40DA-ACBB-CCA45357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426E436-B1BF-4125-B2A9-C32266ADD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FFA605-E084-4D2A-9D3C-D4B46B7C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5760F3-EC5A-49F6-93B5-ABFE3EA1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11F8C3-434C-458E-A6FA-191C528D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94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D2D82DE-620E-4D21-A3CA-2548D048B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6D7BF37-30FA-45C5-A4D8-5DDF80DFF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E9C05B-48D8-4DEB-A47D-E47DBA994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AD1AAD-F4C0-44DD-82DB-43C6FAF5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2CB46C-BD94-46BE-AF0A-91DE2482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56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F0CF38F-EC6B-4F73-A2AD-4EFB105D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BDC0A0-3A14-49E3-BE75-89BC74CB9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1A43CA-76D9-4065-8871-F5A4B9052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C2ADE-3204-456A-96F1-7792D2D91EB7}" type="datetimeFigureOut">
              <a:rPr lang="de-DE" smtClean="0"/>
              <a:t>27.03.2020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0FC353-1A5E-46F4-AD8D-D71F769DD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053E6C-B3AA-497C-9100-DD668A126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AF221-E258-4693-8EF4-5FD161C9B7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748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764FD18D-A752-48AA-AB93-AA997151E7DA}"/>
              </a:ext>
            </a:extLst>
          </p:cNvPr>
          <p:cNvSpPr/>
          <p:nvPr/>
        </p:nvSpPr>
        <p:spPr>
          <a:xfrm>
            <a:off x="2551592" y="1427764"/>
            <a:ext cx="1147457" cy="6494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E1el trennen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1FFB700-A0D7-43BB-94E0-0CC14A8B8DB2}"/>
              </a:ext>
            </a:extLst>
          </p:cNvPr>
          <p:cNvSpPr/>
          <p:nvPr/>
        </p:nvSpPr>
        <p:spPr>
          <a:xfrm>
            <a:off x="2183907" y="761260"/>
            <a:ext cx="8735627" cy="5335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9CB84A4E-DB95-4C38-B1C1-2B5FE6B7A58B}"/>
              </a:ext>
            </a:extLst>
          </p:cNvPr>
          <p:cNvCxnSpPr>
            <a:cxnSpLocks/>
          </p:cNvCxnSpPr>
          <p:nvPr/>
        </p:nvCxnSpPr>
        <p:spPr>
          <a:xfrm>
            <a:off x="266330" y="1775533"/>
            <a:ext cx="191757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775A2F9-A7F7-47EC-B807-38CB355EB477}"/>
              </a:ext>
            </a:extLst>
          </p:cNvPr>
          <p:cNvCxnSpPr>
            <a:cxnSpLocks/>
          </p:cNvCxnSpPr>
          <p:nvPr/>
        </p:nvCxnSpPr>
        <p:spPr>
          <a:xfrm>
            <a:off x="266330" y="3166367"/>
            <a:ext cx="191757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B1F1E94-3075-4E87-8E3E-D94DEFAA8531}"/>
              </a:ext>
            </a:extLst>
          </p:cNvPr>
          <p:cNvCxnSpPr>
            <a:cxnSpLocks/>
          </p:cNvCxnSpPr>
          <p:nvPr/>
        </p:nvCxnSpPr>
        <p:spPr>
          <a:xfrm>
            <a:off x="266330" y="4067452"/>
            <a:ext cx="191757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B2330101-1179-4976-B11D-A9D712491433}"/>
              </a:ext>
            </a:extLst>
          </p:cNvPr>
          <p:cNvSpPr txBox="1"/>
          <p:nvPr/>
        </p:nvSpPr>
        <p:spPr>
          <a:xfrm>
            <a:off x="51046" y="1215444"/>
            <a:ext cx="250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Energieversorgung E1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E3150DB-5F7D-4E56-86EF-5697F7ECD6B4}"/>
              </a:ext>
            </a:extLst>
          </p:cNvPr>
          <p:cNvSpPr txBox="1"/>
          <p:nvPr/>
        </p:nvSpPr>
        <p:spPr>
          <a:xfrm>
            <a:off x="418730" y="3662978"/>
            <a:ext cx="250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Stoff 2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DAB337E-58CE-4369-9B97-C4602492E805}"/>
              </a:ext>
            </a:extLst>
          </p:cNvPr>
          <p:cNvSpPr txBox="1"/>
          <p:nvPr/>
        </p:nvSpPr>
        <p:spPr>
          <a:xfrm>
            <a:off x="516616" y="2759779"/>
            <a:ext cx="250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Stoff 1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6BEE1F90-FB2F-493A-88EC-DCE90ABC37CD}"/>
              </a:ext>
            </a:extLst>
          </p:cNvPr>
          <p:cNvCxnSpPr>
            <a:cxnSpLocks/>
          </p:cNvCxnSpPr>
          <p:nvPr/>
        </p:nvCxnSpPr>
        <p:spPr>
          <a:xfrm>
            <a:off x="2183907" y="3170571"/>
            <a:ext cx="9414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567464F2-9667-4B56-915E-8CB6337BE283}"/>
              </a:ext>
            </a:extLst>
          </p:cNvPr>
          <p:cNvCxnSpPr>
            <a:cxnSpLocks/>
          </p:cNvCxnSpPr>
          <p:nvPr/>
        </p:nvCxnSpPr>
        <p:spPr>
          <a:xfrm flipV="1">
            <a:off x="2196485" y="1773878"/>
            <a:ext cx="328284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5BF4E60F-5812-44B7-885E-505DBDDB61C8}"/>
              </a:ext>
            </a:extLst>
          </p:cNvPr>
          <p:cNvCxnSpPr>
            <a:cxnSpLocks/>
          </p:cNvCxnSpPr>
          <p:nvPr/>
        </p:nvCxnSpPr>
        <p:spPr>
          <a:xfrm>
            <a:off x="3699049" y="1752466"/>
            <a:ext cx="1098613" cy="148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266C9C08-5481-4967-9C33-EE491B835DDD}"/>
              </a:ext>
            </a:extLst>
          </p:cNvPr>
          <p:cNvCxnSpPr>
            <a:cxnSpLocks/>
          </p:cNvCxnSpPr>
          <p:nvPr/>
        </p:nvCxnSpPr>
        <p:spPr>
          <a:xfrm>
            <a:off x="4802819" y="1752464"/>
            <a:ext cx="0" cy="12748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E8F5F833-FADE-4A33-81B7-38757BDE1ADB}"/>
              </a:ext>
            </a:extLst>
          </p:cNvPr>
          <p:cNvSpPr/>
          <p:nvPr/>
        </p:nvSpPr>
        <p:spPr>
          <a:xfrm>
            <a:off x="4972662" y="2388444"/>
            <a:ext cx="1686202" cy="7281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E2el + St1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verknüpfen </a:t>
            </a: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E60CBDE0-7753-4083-99B7-2A6212DFA25E}"/>
              </a:ext>
            </a:extLst>
          </p:cNvPr>
          <p:cNvCxnSpPr>
            <a:cxnSpLocks/>
          </p:cNvCxnSpPr>
          <p:nvPr/>
        </p:nvCxnSpPr>
        <p:spPr>
          <a:xfrm>
            <a:off x="4802819" y="3027285"/>
            <a:ext cx="1713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F59195CE-5A9E-4EC9-848F-AC68CCDA88A8}"/>
              </a:ext>
            </a:extLst>
          </p:cNvPr>
          <p:cNvSpPr/>
          <p:nvPr/>
        </p:nvSpPr>
        <p:spPr>
          <a:xfrm>
            <a:off x="4974143" y="3599156"/>
            <a:ext cx="1320125" cy="798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E3el + St2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verknüpfen </a:t>
            </a:r>
          </a:p>
        </p:txBody>
      </p: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BA774635-DF84-445C-99B1-B0E6C9ADA5E4}"/>
              </a:ext>
            </a:extLst>
          </p:cNvPr>
          <p:cNvCxnSpPr>
            <a:cxnSpLocks/>
          </p:cNvCxnSpPr>
          <p:nvPr/>
        </p:nvCxnSpPr>
        <p:spPr>
          <a:xfrm flipV="1">
            <a:off x="3685638" y="1891538"/>
            <a:ext cx="803816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95666E75-1B72-47B9-8274-D9A1F00FBB2F}"/>
              </a:ext>
            </a:extLst>
          </p:cNvPr>
          <p:cNvCxnSpPr>
            <a:cxnSpLocks/>
          </p:cNvCxnSpPr>
          <p:nvPr/>
        </p:nvCxnSpPr>
        <p:spPr>
          <a:xfrm>
            <a:off x="4490934" y="1891538"/>
            <a:ext cx="0" cy="19561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20BB2E2C-780D-4BE1-BA14-5ABD8AB4AB4C}"/>
              </a:ext>
            </a:extLst>
          </p:cNvPr>
          <p:cNvCxnSpPr>
            <a:cxnSpLocks/>
          </p:cNvCxnSpPr>
          <p:nvPr/>
        </p:nvCxnSpPr>
        <p:spPr>
          <a:xfrm>
            <a:off x="4489454" y="3847644"/>
            <a:ext cx="4846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id="{64457B9E-1C8A-40A6-BB8B-2B6DC0B22624}"/>
              </a:ext>
            </a:extLst>
          </p:cNvPr>
          <p:cNvSpPr/>
          <p:nvPr/>
        </p:nvSpPr>
        <p:spPr>
          <a:xfrm>
            <a:off x="8392992" y="2077165"/>
            <a:ext cx="1653877" cy="896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Verknüpfen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E3el + E2el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449DB9F2-A515-4E2A-9442-EDE203E505D3}"/>
              </a:ext>
            </a:extLst>
          </p:cNvPr>
          <p:cNvCxnSpPr>
            <a:cxnSpLocks/>
            <a:endCxn id="72" idx="1"/>
          </p:cNvCxnSpPr>
          <p:nvPr/>
        </p:nvCxnSpPr>
        <p:spPr>
          <a:xfrm flipV="1">
            <a:off x="6658864" y="2823768"/>
            <a:ext cx="259813" cy="10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8EF33BF-C504-41F4-988D-E19ABC8F6AF2}"/>
              </a:ext>
            </a:extLst>
          </p:cNvPr>
          <p:cNvCxnSpPr>
            <a:cxnSpLocks/>
          </p:cNvCxnSpPr>
          <p:nvPr/>
        </p:nvCxnSpPr>
        <p:spPr>
          <a:xfrm>
            <a:off x="6210822" y="3934655"/>
            <a:ext cx="5856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AAFC0760-90BF-4189-BBA0-9F35F34BF40E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9824257" y="2973529"/>
            <a:ext cx="0" cy="2759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hteck 46">
            <a:extLst>
              <a:ext uri="{FF2B5EF4-FFF2-40B4-BE49-F238E27FC236}">
                <a16:creationId xmlns:a16="http://schemas.microsoft.com/office/drawing/2014/main" id="{5BDDEA71-6897-45D3-B38B-B0AA948DD5CB}"/>
              </a:ext>
            </a:extLst>
          </p:cNvPr>
          <p:cNvSpPr/>
          <p:nvPr/>
        </p:nvSpPr>
        <p:spPr>
          <a:xfrm>
            <a:off x="9154333" y="3249505"/>
            <a:ext cx="1339848" cy="817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Wandeln</a:t>
            </a:r>
          </a:p>
        </p:txBody>
      </p: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B6D63DCF-FA5A-4CC0-8CC1-9ADB9EF01FAE}"/>
              </a:ext>
            </a:extLst>
          </p:cNvPr>
          <p:cNvCxnSpPr>
            <a:stCxn id="47" idx="3"/>
          </p:cNvCxnSpPr>
          <p:nvPr/>
        </p:nvCxnSpPr>
        <p:spPr>
          <a:xfrm>
            <a:off x="10494181" y="3658472"/>
            <a:ext cx="425353" cy="45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50E39230-F386-4C68-B008-4BF04A190723}"/>
              </a:ext>
            </a:extLst>
          </p:cNvPr>
          <p:cNvCxnSpPr>
            <a:cxnSpLocks/>
          </p:cNvCxnSpPr>
          <p:nvPr/>
        </p:nvCxnSpPr>
        <p:spPr>
          <a:xfrm>
            <a:off x="10896578" y="3652315"/>
            <a:ext cx="895165" cy="615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>
            <a:extLst>
              <a:ext uri="{FF2B5EF4-FFF2-40B4-BE49-F238E27FC236}">
                <a16:creationId xmlns:a16="http://schemas.microsoft.com/office/drawing/2014/main" id="{F2C5A965-4094-4CB6-9F74-A07C090E4988}"/>
              </a:ext>
            </a:extLst>
          </p:cNvPr>
          <p:cNvSpPr txBox="1"/>
          <p:nvPr/>
        </p:nvSpPr>
        <p:spPr>
          <a:xfrm>
            <a:off x="10924691" y="3129111"/>
            <a:ext cx="97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pH Wert</a:t>
            </a: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A1CF93AB-C957-4775-A6AF-CD4DFB1FA055}"/>
              </a:ext>
            </a:extLst>
          </p:cNvPr>
          <p:cNvSpPr/>
          <p:nvPr/>
        </p:nvSpPr>
        <p:spPr>
          <a:xfrm>
            <a:off x="6791276" y="3546444"/>
            <a:ext cx="1236679" cy="798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E3el + St2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wandeln</a:t>
            </a: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0ED29D4E-BA67-425A-BCA7-858CE46C2952}"/>
              </a:ext>
            </a:extLst>
          </p:cNvPr>
          <p:cNvSpPr/>
          <p:nvPr/>
        </p:nvSpPr>
        <p:spPr>
          <a:xfrm>
            <a:off x="6918677" y="2424289"/>
            <a:ext cx="1236679" cy="798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E2el + St1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wandeln</a:t>
            </a:r>
          </a:p>
        </p:txBody>
      </p: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F19EBD9A-8789-4AE4-B3EE-C37CC9409E9A}"/>
              </a:ext>
            </a:extLst>
          </p:cNvPr>
          <p:cNvCxnSpPr>
            <a:cxnSpLocks/>
          </p:cNvCxnSpPr>
          <p:nvPr/>
        </p:nvCxnSpPr>
        <p:spPr>
          <a:xfrm>
            <a:off x="8155356" y="2525347"/>
            <a:ext cx="2834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34136000-B8ED-4873-AB8E-62DF776219F8}"/>
              </a:ext>
            </a:extLst>
          </p:cNvPr>
          <p:cNvCxnSpPr>
            <a:cxnSpLocks/>
          </p:cNvCxnSpPr>
          <p:nvPr/>
        </p:nvCxnSpPr>
        <p:spPr>
          <a:xfrm>
            <a:off x="8004279" y="3902471"/>
            <a:ext cx="2928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9C587710-0E17-423C-9A2A-B7013BD10EDB}"/>
              </a:ext>
            </a:extLst>
          </p:cNvPr>
          <p:cNvCxnSpPr>
            <a:cxnSpLocks/>
          </p:cNvCxnSpPr>
          <p:nvPr/>
        </p:nvCxnSpPr>
        <p:spPr>
          <a:xfrm>
            <a:off x="8280817" y="2637165"/>
            <a:ext cx="16276" cy="1265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Gerader Verbinder 78">
            <a:extLst>
              <a:ext uri="{FF2B5EF4-FFF2-40B4-BE49-F238E27FC236}">
                <a16:creationId xmlns:a16="http://schemas.microsoft.com/office/drawing/2014/main" id="{AF9C51BF-96CD-4587-907C-1F9910903EB0}"/>
              </a:ext>
            </a:extLst>
          </p:cNvPr>
          <p:cNvCxnSpPr>
            <a:cxnSpLocks/>
          </p:cNvCxnSpPr>
          <p:nvPr/>
        </p:nvCxnSpPr>
        <p:spPr>
          <a:xfrm>
            <a:off x="8280817" y="2633856"/>
            <a:ext cx="112175" cy="3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Rechteck 88">
            <a:extLst>
              <a:ext uri="{FF2B5EF4-FFF2-40B4-BE49-F238E27FC236}">
                <a16:creationId xmlns:a16="http://schemas.microsoft.com/office/drawing/2014/main" id="{9D9A46E8-0A39-4A17-836D-CF379E6B9316}"/>
              </a:ext>
            </a:extLst>
          </p:cNvPr>
          <p:cNvSpPr/>
          <p:nvPr/>
        </p:nvSpPr>
        <p:spPr>
          <a:xfrm>
            <a:off x="3154828" y="2818290"/>
            <a:ext cx="1024222" cy="537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St1</a:t>
            </a:r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B95A8ABB-B154-44A8-989F-25C3E055F500}"/>
              </a:ext>
            </a:extLst>
          </p:cNvPr>
          <p:cNvSpPr/>
          <p:nvPr/>
        </p:nvSpPr>
        <p:spPr>
          <a:xfrm>
            <a:off x="3186938" y="3763575"/>
            <a:ext cx="1024222" cy="537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St2</a:t>
            </a:r>
          </a:p>
        </p:txBody>
      </p: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6A4FB47C-9B85-4031-B5B5-B7CAD3E58685}"/>
              </a:ext>
            </a:extLst>
          </p:cNvPr>
          <p:cNvCxnSpPr>
            <a:cxnSpLocks/>
            <a:endCxn id="90" idx="1"/>
          </p:cNvCxnSpPr>
          <p:nvPr/>
        </p:nvCxnSpPr>
        <p:spPr>
          <a:xfrm>
            <a:off x="2251869" y="4032310"/>
            <a:ext cx="93506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5FE9944C-8333-4FB2-B1B8-0A7F3AD24B6D}"/>
              </a:ext>
            </a:extLst>
          </p:cNvPr>
          <p:cNvCxnSpPr>
            <a:cxnSpLocks/>
          </p:cNvCxnSpPr>
          <p:nvPr/>
        </p:nvCxnSpPr>
        <p:spPr>
          <a:xfrm>
            <a:off x="4179050" y="2905982"/>
            <a:ext cx="7950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EE36941C-D9A2-4899-BD3A-D127A2DA374E}"/>
              </a:ext>
            </a:extLst>
          </p:cNvPr>
          <p:cNvCxnSpPr>
            <a:cxnSpLocks/>
          </p:cNvCxnSpPr>
          <p:nvPr/>
        </p:nvCxnSpPr>
        <p:spPr>
          <a:xfrm>
            <a:off x="4211160" y="4067439"/>
            <a:ext cx="7950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824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onur kansizoglu</dc:creator>
  <cp:lastModifiedBy>onur kansizoglu</cp:lastModifiedBy>
  <cp:revision>6</cp:revision>
  <dcterms:created xsi:type="dcterms:W3CDTF">2020-03-26T11:16:39Z</dcterms:created>
  <dcterms:modified xsi:type="dcterms:W3CDTF">2020-03-27T14:33:45Z</dcterms:modified>
</cp:coreProperties>
</file>