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17068800" cy="9601200"/>
  <p:notesSz cx="6858000" cy="9144000"/>
  <p:defaultTextStyle>
    <a:defPPr>
      <a:defRPr lang="de-DE"/>
    </a:defPPr>
    <a:lvl1pPr marL="0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5376" userDrawn="1">
          <p15:clr>
            <a:srgbClr val="A4A3A4"/>
          </p15:clr>
        </p15:guide>
        <p15:guide id="2" orient="horz" pos="52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828" autoAdjust="0"/>
    <p:restoredTop sz="94660"/>
  </p:normalViewPr>
  <p:slideViewPr>
    <p:cSldViewPr snapToGrid="0">
      <p:cViewPr varScale="1">
        <p:scale>
          <a:sx n="82" d="100"/>
          <a:sy n="82" d="100"/>
        </p:scale>
        <p:origin x="138" y="108"/>
      </p:cViewPr>
      <p:guideLst>
        <p:guide pos="5376"/>
        <p:guide orient="horz" pos="52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1571308"/>
            <a:ext cx="1280160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5042853"/>
            <a:ext cx="128016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17AA9-348D-41E7-8C35-980EE4E2E30A}" type="datetimeFigureOut">
              <a:rPr lang="de-DE" smtClean="0"/>
              <a:t>24.04.2017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A27BB-F55D-4B7B-AC44-6949A5F763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4031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17AA9-348D-41E7-8C35-980EE4E2E30A}" type="datetimeFigureOut">
              <a:rPr lang="de-DE" smtClean="0"/>
              <a:t>24.04.2017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A27BB-F55D-4B7B-AC44-6949A5F763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5713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4590" y="2393634"/>
            <a:ext cx="1472184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4590" y="6425249"/>
            <a:ext cx="1472184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17AA9-348D-41E7-8C35-980EE4E2E30A}" type="datetimeFigureOut">
              <a:rPr lang="de-DE" smtClean="0"/>
              <a:t>24.04.2017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A27BB-F55D-4B7B-AC44-6949A5F763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3640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3480" y="2555875"/>
            <a:ext cx="7254240" cy="6091873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41080" y="2555875"/>
            <a:ext cx="7254240" cy="6091873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17AA9-348D-41E7-8C35-980EE4E2E30A}" type="datetimeFigureOut">
              <a:rPr lang="de-DE" smtClean="0"/>
              <a:t>24.04.2017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A27BB-F55D-4B7B-AC44-6949A5F763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7575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5703" y="511176"/>
            <a:ext cx="14721840" cy="1855788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5704" y="2353628"/>
            <a:ext cx="7220902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5704" y="3507105"/>
            <a:ext cx="7220902" cy="5158423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641080" y="2353628"/>
            <a:ext cx="7256463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641080" y="3507105"/>
            <a:ext cx="7256463" cy="5158423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17AA9-348D-41E7-8C35-980EE4E2E30A}" type="datetimeFigureOut">
              <a:rPr lang="de-DE" smtClean="0"/>
              <a:t>24.04.2017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A27BB-F55D-4B7B-AC44-6949A5F763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9127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17AA9-348D-41E7-8C35-980EE4E2E30A}" type="datetimeFigureOut">
              <a:rPr lang="de-DE" smtClean="0"/>
              <a:t>24.04.2017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A27BB-F55D-4B7B-AC44-6949A5F763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2643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17AA9-348D-41E7-8C35-980EE4E2E30A}" type="datetimeFigureOut">
              <a:rPr lang="de-DE" smtClean="0"/>
              <a:t>24.04.2017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A27BB-F55D-4B7B-AC44-6949A5F763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3597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5704" y="640080"/>
            <a:ext cx="5505132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56463" y="1382396"/>
            <a:ext cx="864108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5704" y="2880360"/>
            <a:ext cx="5505132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17AA9-348D-41E7-8C35-980EE4E2E30A}" type="datetimeFigureOut">
              <a:rPr lang="de-DE" smtClean="0"/>
              <a:t>24.04.2017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A27BB-F55D-4B7B-AC44-6949A5F763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5242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5704" y="640080"/>
            <a:ext cx="5505132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256463" y="1382396"/>
            <a:ext cx="864108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5704" y="2880360"/>
            <a:ext cx="5505132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17AA9-348D-41E7-8C35-980EE4E2E30A}" type="datetimeFigureOut">
              <a:rPr lang="de-DE" smtClean="0"/>
              <a:t>24.04.2017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A27BB-F55D-4B7B-AC44-6949A5F763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0914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17AA9-348D-41E7-8C35-980EE4E2E30A}" type="datetimeFigureOut">
              <a:rPr lang="de-DE" smtClean="0"/>
              <a:t>24.04.2017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A27BB-F55D-4B7B-AC44-6949A5F763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1038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214860" y="511175"/>
            <a:ext cx="3680460" cy="8136573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3480" y="511175"/>
            <a:ext cx="10828020" cy="8136573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17AA9-348D-41E7-8C35-980EE4E2E30A}" type="datetimeFigureOut">
              <a:rPr lang="de-DE" smtClean="0"/>
              <a:t>24.04.2017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A27BB-F55D-4B7B-AC44-6949A5F763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3683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3480" y="511176"/>
            <a:ext cx="1472184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3480" y="2555875"/>
            <a:ext cx="1472184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73480" y="8898891"/>
            <a:ext cx="384048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317AA9-348D-41E7-8C35-980EE4E2E30A}" type="datetimeFigureOut">
              <a:rPr lang="de-DE" smtClean="0"/>
              <a:t>24.04.2017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54040" y="8898891"/>
            <a:ext cx="576072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054840" y="8898891"/>
            <a:ext cx="384048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A27BB-F55D-4B7B-AC44-6949A5F763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5449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hteck 24"/>
          <p:cNvSpPr/>
          <p:nvPr/>
        </p:nvSpPr>
        <p:spPr>
          <a:xfrm>
            <a:off x="3858982" y="4724921"/>
            <a:ext cx="9736529" cy="418795"/>
          </a:xfrm>
          <a:prstGeom prst="rect">
            <a:avLst/>
          </a:prstGeom>
          <a:pattFill prst="trellis">
            <a:fgClr>
              <a:schemeClr val="bg2">
                <a:lumMod val="75000"/>
              </a:schemeClr>
            </a:fgClr>
            <a:bgClr>
              <a:schemeClr val="bg1"/>
            </a:bgClr>
          </a:patt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3858982" y="2792653"/>
            <a:ext cx="9736529" cy="1125902"/>
          </a:xfrm>
          <a:prstGeom prst="rect">
            <a:avLst/>
          </a:prstGeom>
          <a:pattFill prst="wdDnDiag">
            <a:fgClr>
              <a:schemeClr val="bg2">
                <a:lumMod val="75000"/>
              </a:schemeClr>
            </a:fgClr>
            <a:bgClr>
              <a:schemeClr val="bg1"/>
            </a:bgClr>
          </a:patt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7389186" y="2527262"/>
            <a:ext cx="2663469" cy="1680812"/>
          </a:xfrm>
          <a:prstGeom prst="rect">
            <a:avLst/>
          </a:prstGeom>
          <a:pattFill prst="wdUpDiag">
            <a:fgClr>
              <a:schemeClr val="bg2">
                <a:lumMod val="75000"/>
              </a:schemeClr>
            </a:fgClr>
            <a:bgClr>
              <a:schemeClr val="bg1"/>
            </a:bgClr>
          </a:patt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8342383" y="3204021"/>
            <a:ext cx="759184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Schlitten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6438097" y="3191958"/>
            <a:ext cx="759184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Schiene</a:t>
            </a:r>
          </a:p>
        </p:txBody>
      </p:sp>
      <p:sp>
        <p:nvSpPr>
          <p:cNvPr id="12" name="Rechteck 11"/>
          <p:cNvSpPr/>
          <p:nvPr/>
        </p:nvSpPr>
        <p:spPr>
          <a:xfrm>
            <a:off x="7973467" y="1423379"/>
            <a:ext cx="1497015" cy="1103883"/>
          </a:xfrm>
          <a:prstGeom prst="rect">
            <a:avLst/>
          </a:prstGeom>
          <a:pattFill prst="pct10">
            <a:fgClr>
              <a:schemeClr val="bg2">
                <a:lumMod val="75000"/>
              </a:schemeClr>
            </a:fgClr>
            <a:bgClr>
              <a:schemeClr val="bg1"/>
            </a:bgClr>
          </a:patt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8202825" y="1663739"/>
            <a:ext cx="1048843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PSD-Modul C10443-02</a:t>
            </a:r>
          </a:p>
        </p:txBody>
      </p:sp>
      <p:sp>
        <p:nvSpPr>
          <p:cNvPr id="14" name="Rechteck 13"/>
          <p:cNvSpPr/>
          <p:nvPr/>
        </p:nvSpPr>
        <p:spPr>
          <a:xfrm>
            <a:off x="13123621" y="1744456"/>
            <a:ext cx="853591" cy="420874"/>
          </a:xfrm>
          <a:prstGeom prst="rect">
            <a:avLst/>
          </a:prstGeom>
          <a:pattFill prst="pct10">
            <a:fgClr>
              <a:schemeClr val="bg2">
                <a:lumMod val="75000"/>
              </a:schemeClr>
            </a:fgClr>
            <a:bgClr>
              <a:schemeClr val="bg1"/>
            </a:bgClr>
          </a:patt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13291436" y="1815593"/>
            <a:ext cx="517959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Laser</a:t>
            </a:r>
            <a:endParaRPr lang="de-DE" sz="1100" dirty="0"/>
          </a:p>
        </p:txBody>
      </p:sp>
      <p:cxnSp>
        <p:nvCxnSpPr>
          <p:cNvPr id="17" name="Gerader Verbinder 16"/>
          <p:cNvCxnSpPr/>
          <p:nvPr/>
        </p:nvCxnSpPr>
        <p:spPr>
          <a:xfrm>
            <a:off x="9536999" y="1975859"/>
            <a:ext cx="3524674" cy="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hteck 18"/>
          <p:cNvSpPr/>
          <p:nvPr/>
        </p:nvSpPr>
        <p:spPr>
          <a:xfrm>
            <a:off x="3846329" y="3997636"/>
            <a:ext cx="1147615" cy="548242"/>
          </a:xfrm>
          <a:prstGeom prst="rect">
            <a:avLst/>
          </a:prstGeom>
          <a:pattFill prst="pct10">
            <a:fgClr>
              <a:schemeClr val="bg2">
                <a:lumMod val="75000"/>
              </a:schemeClr>
            </a:fgClr>
            <a:bgClr>
              <a:schemeClr val="bg1"/>
            </a:bgClr>
          </a:patt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3958271" y="4108111"/>
            <a:ext cx="923731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Endschalter</a:t>
            </a:r>
          </a:p>
        </p:txBody>
      </p:sp>
      <p:sp>
        <p:nvSpPr>
          <p:cNvPr id="21" name="Rechteck 20"/>
          <p:cNvSpPr/>
          <p:nvPr/>
        </p:nvSpPr>
        <p:spPr>
          <a:xfrm>
            <a:off x="12447898" y="3997636"/>
            <a:ext cx="1147615" cy="548242"/>
          </a:xfrm>
          <a:prstGeom prst="rect">
            <a:avLst/>
          </a:prstGeom>
          <a:pattFill prst="pct10">
            <a:fgClr>
              <a:schemeClr val="bg2">
                <a:lumMod val="75000"/>
              </a:schemeClr>
            </a:fgClr>
            <a:bgClr>
              <a:schemeClr val="bg1"/>
            </a:bgClr>
          </a:patt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12559839" y="4108111"/>
            <a:ext cx="923731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Endschalter</a:t>
            </a:r>
          </a:p>
        </p:txBody>
      </p:sp>
      <p:sp>
        <p:nvSpPr>
          <p:cNvPr id="23" name="Rechteck 22"/>
          <p:cNvSpPr/>
          <p:nvPr/>
        </p:nvSpPr>
        <p:spPr>
          <a:xfrm>
            <a:off x="7973467" y="4208073"/>
            <a:ext cx="1497015" cy="1103883"/>
          </a:xfrm>
          <a:prstGeom prst="rect">
            <a:avLst/>
          </a:prstGeom>
          <a:pattFill prst="pct10">
            <a:fgClr>
              <a:schemeClr val="bg2">
                <a:lumMod val="75000"/>
              </a:schemeClr>
            </a:fgClr>
            <a:bgClr>
              <a:schemeClr val="bg1"/>
            </a:bgClr>
          </a:patt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8169171" y="4468860"/>
            <a:ext cx="1118262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200" dirty="0" err="1"/>
              <a:t>Balluff</a:t>
            </a:r>
            <a:r>
              <a:rPr lang="de-DE" sz="1200" dirty="0"/>
              <a:t> BML032H</a:t>
            </a:r>
          </a:p>
        </p:txBody>
      </p:sp>
      <p:sp>
        <p:nvSpPr>
          <p:cNvPr id="26" name="Textfeld 25"/>
          <p:cNvSpPr txBox="1"/>
          <p:nvPr/>
        </p:nvSpPr>
        <p:spPr>
          <a:xfrm>
            <a:off x="11386433" y="4760015"/>
            <a:ext cx="1482314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200" dirty="0" err="1"/>
              <a:t>Balluff</a:t>
            </a:r>
            <a:r>
              <a:rPr lang="de-DE" sz="1200" dirty="0"/>
              <a:t> Maßkörper</a:t>
            </a:r>
          </a:p>
        </p:txBody>
      </p:sp>
      <p:sp>
        <p:nvSpPr>
          <p:cNvPr id="28" name="Rechteck 27"/>
          <p:cNvSpPr/>
          <p:nvPr/>
        </p:nvSpPr>
        <p:spPr>
          <a:xfrm>
            <a:off x="2174142" y="5799769"/>
            <a:ext cx="3697344" cy="1896778"/>
          </a:xfrm>
          <a:prstGeom prst="rect">
            <a:avLst/>
          </a:prstGeom>
          <a:pattFill prst="pct10">
            <a:fgClr>
              <a:schemeClr val="bg2">
                <a:lumMod val="75000"/>
              </a:schemeClr>
            </a:fgClr>
            <a:bgClr>
              <a:schemeClr val="bg1"/>
            </a:bgClr>
          </a:patt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29" name="Textfeld 28"/>
          <p:cNvSpPr txBox="1"/>
          <p:nvPr/>
        </p:nvSpPr>
        <p:spPr>
          <a:xfrm>
            <a:off x="3418859" y="5891557"/>
            <a:ext cx="1207909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STM32F7 DISCO</a:t>
            </a:r>
          </a:p>
        </p:txBody>
      </p:sp>
      <p:cxnSp>
        <p:nvCxnSpPr>
          <p:cNvPr id="33" name="Gewinkelte Verbindung 32"/>
          <p:cNvCxnSpPr>
            <a:stCxn id="28" idx="3"/>
            <a:endCxn id="23" idx="2"/>
          </p:cNvCxnSpPr>
          <p:nvPr/>
        </p:nvCxnSpPr>
        <p:spPr>
          <a:xfrm flipV="1">
            <a:off x="5871486" y="5311956"/>
            <a:ext cx="2850489" cy="1436202"/>
          </a:xfrm>
          <a:prstGeom prst="bentConnector2">
            <a:avLst/>
          </a:prstGeom>
          <a:ln w="1905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Gewinkelte Verbindung 39"/>
          <p:cNvCxnSpPr>
            <a:stCxn id="12" idx="1"/>
            <a:endCxn id="28" idx="1"/>
          </p:cNvCxnSpPr>
          <p:nvPr/>
        </p:nvCxnSpPr>
        <p:spPr>
          <a:xfrm rot="10800000" flipV="1">
            <a:off x="2174143" y="1975320"/>
            <a:ext cx="5799325" cy="4772837"/>
          </a:xfrm>
          <a:prstGeom prst="bentConnector3">
            <a:avLst>
              <a:gd name="adj1" fmla="val 114094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feld 46"/>
          <p:cNvSpPr txBox="1"/>
          <p:nvPr/>
        </p:nvSpPr>
        <p:spPr>
          <a:xfrm>
            <a:off x="4519024" y="6517325"/>
            <a:ext cx="1207909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Quadratur-Eingang</a:t>
            </a:r>
          </a:p>
        </p:txBody>
      </p:sp>
      <p:sp>
        <p:nvSpPr>
          <p:cNvPr id="48" name="Textfeld 47"/>
          <p:cNvSpPr txBox="1"/>
          <p:nvPr/>
        </p:nvSpPr>
        <p:spPr>
          <a:xfrm>
            <a:off x="2287683" y="6609658"/>
            <a:ext cx="507211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ADC</a:t>
            </a:r>
          </a:p>
        </p:txBody>
      </p:sp>
      <p:sp>
        <p:nvSpPr>
          <p:cNvPr id="49" name="Rechteck 48"/>
          <p:cNvSpPr/>
          <p:nvPr/>
        </p:nvSpPr>
        <p:spPr>
          <a:xfrm>
            <a:off x="13787416" y="3038412"/>
            <a:ext cx="1463534" cy="679575"/>
          </a:xfrm>
          <a:prstGeom prst="rect">
            <a:avLst/>
          </a:prstGeom>
          <a:pattFill prst="pct10">
            <a:fgClr>
              <a:schemeClr val="bg2">
                <a:lumMod val="75000"/>
              </a:schemeClr>
            </a:fgClr>
            <a:bgClr>
              <a:schemeClr val="bg1"/>
            </a:bgClr>
          </a:patt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50" name="Textfeld 49"/>
          <p:cNvSpPr txBox="1"/>
          <p:nvPr/>
        </p:nvSpPr>
        <p:spPr>
          <a:xfrm>
            <a:off x="14027990" y="3239699"/>
            <a:ext cx="982386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Schrittmotor</a:t>
            </a:r>
          </a:p>
        </p:txBody>
      </p:sp>
      <p:sp>
        <p:nvSpPr>
          <p:cNvPr id="51" name="Rechteck 50"/>
          <p:cNvSpPr/>
          <p:nvPr/>
        </p:nvSpPr>
        <p:spPr>
          <a:xfrm>
            <a:off x="13789271" y="6137055"/>
            <a:ext cx="2510536" cy="1559492"/>
          </a:xfrm>
          <a:prstGeom prst="rect">
            <a:avLst/>
          </a:prstGeom>
          <a:pattFill prst="pct10">
            <a:fgClr>
              <a:schemeClr val="bg2">
                <a:lumMod val="75000"/>
              </a:schemeClr>
            </a:fgClr>
            <a:bgClr>
              <a:schemeClr val="bg1"/>
            </a:bgClr>
          </a:patt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52" name="Textfeld 51"/>
          <p:cNvSpPr txBox="1"/>
          <p:nvPr/>
        </p:nvSpPr>
        <p:spPr>
          <a:xfrm>
            <a:off x="14204220" y="6685968"/>
            <a:ext cx="1685178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Schrittmotorendstufe ND556</a:t>
            </a:r>
          </a:p>
        </p:txBody>
      </p:sp>
      <p:cxnSp>
        <p:nvCxnSpPr>
          <p:cNvPr id="63" name="Gewinkelte Verbindung 62"/>
          <p:cNvCxnSpPr>
            <a:stCxn id="51" idx="0"/>
            <a:endCxn id="49" idx="2"/>
          </p:cNvCxnSpPr>
          <p:nvPr/>
        </p:nvCxnSpPr>
        <p:spPr>
          <a:xfrm rot="16200000" flipV="1">
            <a:off x="13572327" y="4664843"/>
            <a:ext cx="2419068" cy="525356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hteck 75"/>
          <p:cNvSpPr/>
          <p:nvPr/>
        </p:nvSpPr>
        <p:spPr>
          <a:xfrm>
            <a:off x="1025195" y="7680688"/>
            <a:ext cx="962449" cy="644462"/>
          </a:xfrm>
          <a:prstGeom prst="rect">
            <a:avLst/>
          </a:prstGeom>
          <a:pattFill prst="pct10">
            <a:fgClr>
              <a:schemeClr val="bg2">
                <a:lumMod val="75000"/>
              </a:schemeClr>
            </a:fgClr>
            <a:bgClr>
              <a:schemeClr val="bg1"/>
            </a:bgClr>
          </a:patt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77" name="Textfeld 76"/>
          <p:cNvSpPr txBox="1"/>
          <p:nvPr/>
        </p:nvSpPr>
        <p:spPr>
          <a:xfrm>
            <a:off x="1141756" y="7772086"/>
            <a:ext cx="729326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Netzteil</a:t>
            </a:r>
          </a:p>
          <a:p>
            <a:pPr algn="ctr"/>
            <a:r>
              <a:rPr lang="de-DE" sz="1200" dirty="0"/>
              <a:t>5V DC</a:t>
            </a:r>
          </a:p>
        </p:txBody>
      </p:sp>
      <p:cxnSp>
        <p:nvCxnSpPr>
          <p:cNvPr id="80" name="Gerade Verbindung mit Pfeil 79"/>
          <p:cNvCxnSpPr>
            <a:stCxn id="81" idx="0"/>
          </p:cNvCxnSpPr>
          <p:nvPr/>
        </p:nvCxnSpPr>
        <p:spPr>
          <a:xfrm flipH="1" flipV="1">
            <a:off x="1421840" y="8329613"/>
            <a:ext cx="1381" cy="49116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feld 80"/>
          <p:cNvSpPr txBox="1"/>
          <p:nvPr/>
        </p:nvSpPr>
        <p:spPr>
          <a:xfrm>
            <a:off x="1127144" y="8820782"/>
            <a:ext cx="592154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230V</a:t>
            </a:r>
          </a:p>
        </p:txBody>
      </p:sp>
      <p:sp>
        <p:nvSpPr>
          <p:cNvPr id="85" name="Rechteck 84"/>
          <p:cNvSpPr/>
          <p:nvPr/>
        </p:nvSpPr>
        <p:spPr>
          <a:xfrm>
            <a:off x="5104089" y="201465"/>
            <a:ext cx="1686781" cy="961980"/>
          </a:xfrm>
          <a:prstGeom prst="rect">
            <a:avLst/>
          </a:prstGeom>
          <a:pattFill prst="pct10">
            <a:fgClr>
              <a:schemeClr val="bg2">
                <a:lumMod val="75000"/>
              </a:schemeClr>
            </a:fgClr>
            <a:bgClr>
              <a:schemeClr val="bg1"/>
            </a:bgClr>
          </a:patt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86" name="Textfeld 85"/>
          <p:cNvSpPr txBox="1"/>
          <p:nvPr/>
        </p:nvSpPr>
        <p:spPr>
          <a:xfrm>
            <a:off x="5371116" y="451621"/>
            <a:ext cx="1152725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Netzteil</a:t>
            </a:r>
          </a:p>
        </p:txBody>
      </p:sp>
      <p:cxnSp>
        <p:nvCxnSpPr>
          <p:cNvPr id="88" name="Gewinkelte Verbindung 87"/>
          <p:cNvCxnSpPr>
            <a:stCxn id="85" idx="3"/>
            <a:endCxn id="12" idx="0"/>
          </p:cNvCxnSpPr>
          <p:nvPr/>
        </p:nvCxnSpPr>
        <p:spPr>
          <a:xfrm>
            <a:off x="6790870" y="682455"/>
            <a:ext cx="1931105" cy="740924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Gewinkelte Verbindung 89"/>
          <p:cNvCxnSpPr>
            <a:stCxn id="85" idx="1"/>
            <a:endCxn id="81" idx="1"/>
          </p:cNvCxnSpPr>
          <p:nvPr/>
        </p:nvCxnSpPr>
        <p:spPr>
          <a:xfrm rot="10800000" flipV="1">
            <a:off x="1127145" y="682454"/>
            <a:ext cx="3976945" cy="8276827"/>
          </a:xfrm>
          <a:prstGeom prst="bentConnector3">
            <a:avLst>
              <a:gd name="adj1" fmla="val 119292"/>
            </a:avLst>
          </a:prstGeom>
          <a:ln w="1905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Rechteck 93"/>
          <p:cNvSpPr/>
          <p:nvPr/>
        </p:nvSpPr>
        <p:spPr>
          <a:xfrm>
            <a:off x="11068629" y="8680099"/>
            <a:ext cx="1669317" cy="558363"/>
          </a:xfrm>
          <a:prstGeom prst="rect">
            <a:avLst/>
          </a:prstGeom>
          <a:pattFill prst="pct10">
            <a:fgClr>
              <a:schemeClr val="bg2">
                <a:lumMod val="75000"/>
              </a:schemeClr>
            </a:fgClr>
            <a:bgClr>
              <a:schemeClr val="bg1"/>
            </a:bgClr>
          </a:patt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95" name="Textfeld 94"/>
          <p:cNvSpPr txBox="1"/>
          <p:nvPr/>
        </p:nvSpPr>
        <p:spPr>
          <a:xfrm>
            <a:off x="11326924" y="8728447"/>
            <a:ext cx="1152725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Netzteil</a:t>
            </a:r>
          </a:p>
          <a:p>
            <a:pPr algn="ctr"/>
            <a:r>
              <a:rPr lang="de-DE" sz="1200" dirty="0"/>
              <a:t>36V, 5,6A DC</a:t>
            </a:r>
          </a:p>
        </p:txBody>
      </p:sp>
      <p:cxnSp>
        <p:nvCxnSpPr>
          <p:cNvPr id="105" name="Gewinkelte Verbindung 104"/>
          <p:cNvCxnSpPr>
            <a:stCxn id="94" idx="3"/>
            <a:endCxn id="51" idx="2"/>
          </p:cNvCxnSpPr>
          <p:nvPr/>
        </p:nvCxnSpPr>
        <p:spPr>
          <a:xfrm flipV="1">
            <a:off x="12737946" y="7696547"/>
            <a:ext cx="2306593" cy="1262734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Gewinkelte Verbindung 111"/>
          <p:cNvCxnSpPr>
            <a:stCxn id="81" idx="3"/>
            <a:endCxn id="94" idx="1"/>
          </p:cNvCxnSpPr>
          <p:nvPr/>
        </p:nvCxnSpPr>
        <p:spPr>
          <a:xfrm flipV="1">
            <a:off x="1719298" y="8959281"/>
            <a:ext cx="9349331" cy="1"/>
          </a:xfrm>
          <a:prstGeom prst="bentConnector3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Gewinkelte Verbindung 122"/>
          <p:cNvCxnSpPr>
            <a:stCxn id="76" idx="3"/>
            <a:endCxn id="28" idx="2"/>
          </p:cNvCxnSpPr>
          <p:nvPr/>
        </p:nvCxnSpPr>
        <p:spPr>
          <a:xfrm flipV="1">
            <a:off x="1987644" y="7696547"/>
            <a:ext cx="2035170" cy="306372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Gerade Verbindung mit Pfeil 133"/>
          <p:cNvCxnSpPr>
            <a:cxnSpLocks/>
          </p:cNvCxnSpPr>
          <p:nvPr/>
        </p:nvCxnSpPr>
        <p:spPr>
          <a:xfrm>
            <a:off x="5871486" y="7180071"/>
            <a:ext cx="791593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Textfeld 134"/>
          <p:cNvSpPr txBox="1"/>
          <p:nvPr/>
        </p:nvSpPr>
        <p:spPr>
          <a:xfrm>
            <a:off x="7129964" y="473389"/>
            <a:ext cx="1252916" cy="418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///</a:t>
            </a:r>
          </a:p>
        </p:txBody>
      </p:sp>
      <p:sp>
        <p:nvSpPr>
          <p:cNvPr id="136" name="Textfeld 135"/>
          <p:cNvSpPr txBox="1"/>
          <p:nvPr/>
        </p:nvSpPr>
        <p:spPr>
          <a:xfrm>
            <a:off x="3634241" y="473389"/>
            <a:ext cx="1252916" cy="418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///</a:t>
            </a:r>
          </a:p>
        </p:txBody>
      </p:sp>
      <p:sp>
        <p:nvSpPr>
          <p:cNvPr id="137" name="Textfeld 136"/>
          <p:cNvSpPr txBox="1"/>
          <p:nvPr/>
        </p:nvSpPr>
        <p:spPr>
          <a:xfrm>
            <a:off x="6423488" y="1776297"/>
            <a:ext cx="1252916" cy="418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////</a:t>
            </a:r>
          </a:p>
        </p:txBody>
      </p:sp>
      <p:sp>
        <p:nvSpPr>
          <p:cNvPr id="138" name="Textfeld 137"/>
          <p:cNvSpPr txBox="1"/>
          <p:nvPr/>
        </p:nvSpPr>
        <p:spPr>
          <a:xfrm>
            <a:off x="6365543" y="6523396"/>
            <a:ext cx="1252916" cy="418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///</a:t>
            </a:r>
          </a:p>
        </p:txBody>
      </p:sp>
      <p:sp>
        <p:nvSpPr>
          <p:cNvPr id="141" name="Textfeld 140"/>
          <p:cNvSpPr txBox="1"/>
          <p:nvPr/>
        </p:nvSpPr>
        <p:spPr>
          <a:xfrm>
            <a:off x="14475854" y="4707079"/>
            <a:ext cx="1252916" cy="418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/////</a:t>
            </a:r>
          </a:p>
        </p:txBody>
      </p:sp>
      <p:sp>
        <p:nvSpPr>
          <p:cNvPr id="142" name="Textfeld 141"/>
          <p:cNvSpPr txBox="1"/>
          <p:nvPr/>
        </p:nvSpPr>
        <p:spPr>
          <a:xfrm>
            <a:off x="13483570" y="8732911"/>
            <a:ext cx="1252916" cy="418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//</a:t>
            </a:r>
          </a:p>
        </p:txBody>
      </p:sp>
      <p:sp>
        <p:nvSpPr>
          <p:cNvPr id="143" name="Textfeld 142"/>
          <p:cNvSpPr txBox="1"/>
          <p:nvPr/>
        </p:nvSpPr>
        <p:spPr>
          <a:xfrm>
            <a:off x="9370556" y="8739559"/>
            <a:ext cx="1252916" cy="418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///</a:t>
            </a:r>
          </a:p>
        </p:txBody>
      </p:sp>
      <p:sp>
        <p:nvSpPr>
          <p:cNvPr id="145" name="Textfeld 144"/>
          <p:cNvSpPr txBox="1"/>
          <p:nvPr/>
        </p:nvSpPr>
        <p:spPr>
          <a:xfrm>
            <a:off x="2986830" y="7772086"/>
            <a:ext cx="1252916" cy="418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//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6930547" y="232894"/>
            <a:ext cx="16517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5V, -5V, Ground</a:t>
            </a:r>
          </a:p>
        </p:txBody>
      </p:sp>
      <p:sp>
        <p:nvSpPr>
          <p:cNvPr id="64" name="Textfeld 63"/>
          <p:cNvSpPr txBox="1"/>
          <p:nvPr/>
        </p:nvSpPr>
        <p:spPr>
          <a:xfrm>
            <a:off x="7095114" y="782763"/>
            <a:ext cx="7593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I=2mA</a:t>
            </a:r>
          </a:p>
        </p:txBody>
      </p:sp>
      <p:sp>
        <p:nvSpPr>
          <p:cNvPr id="65" name="Textfeld 64"/>
          <p:cNvSpPr txBox="1"/>
          <p:nvPr/>
        </p:nvSpPr>
        <p:spPr>
          <a:xfrm>
            <a:off x="5871486" y="1546869"/>
            <a:ext cx="16517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Vx1, Vx2, Vy1, Vy2</a:t>
            </a:r>
          </a:p>
        </p:txBody>
      </p:sp>
      <p:sp>
        <p:nvSpPr>
          <p:cNvPr id="67" name="Textfeld 66"/>
          <p:cNvSpPr txBox="1"/>
          <p:nvPr/>
        </p:nvSpPr>
        <p:spPr>
          <a:xfrm>
            <a:off x="5860637" y="2121455"/>
            <a:ext cx="16517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Min. 0V, Max. -3,9V</a:t>
            </a:r>
          </a:p>
        </p:txBody>
      </p:sp>
      <p:sp>
        <p:nvSpPr>
          <p:cNvPr id="68" name="Textfeld 67"/>
          <p:cNvSpPr txBox="1"/>
          <p:nvPr/>
        </p:nvSpPr>
        <p:spPr>
          <a:xfrm>
            <a:off x="4135829" y="1534986"/>
            <a:ext cx="16517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-3dB bei 16kHz</a:t>
            </a:r>
          </a:p>
        </p:txBody>
      </p:sp>
      <p:sp>
        <p:nvSpPr>
          <p:cNvPr id="3" name="Rechteck 2"/>
          <p:cNvSpPr/>
          <p:nvPr/>
        </p:nvSpPr>
        <p:spPr>
          <a:xfrm>
            <a:off x="6817689" y="201465"/>
            <a:ext cx="1565191" cy="9619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0" name="Rechteck 69"/>
          <p:cNvSpPr/>
          <p:nvPr/>
        </p:nvSpPr>
        <p:spPr>
          <a:xfrm>
            <a:off x="4135828" y="1465771"/>
            <a:ext cx="3274931" cy="9619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2" name="Textfeld 71"/>
          <p:cNvSpPr txBox="1"/>
          <p:nvPr/>
        </p:nvSpPr>
        <p:spPr>
          <a:xfrm>
            <a:off x="9554754" y="6980460"/>
            <a:ext cx="2298223" cy="418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////</a:t>
            </a:r>
          </a:p>
        </p:txBody>
      </p:sp>
      <p:cxnSp>
        <p:nvCxnSpPr>
          <p:cNvPr id="16" name="Verbinder: gewinkelt 15"/>
          <p:cNvCxnSpPr>
            <a:cxnSpLocks/>
            <a:stCxn id="21" idx="3"/>
          </p:cNvCxnSpPr>
          <p:nvPr/>
        </p:nvCxnSpPr>
        <p:spPr>
          <a:xfrm flipH="1">
            <a:off x="5884139" y="4271757"/>
            <a:ext cx="7711374" cy="1678700"/>
          </a:xfrm>
          <a:prstGeom prst="bentConnector3">
            <a:avLst>
              <a:gd name="adj1" fmla="val -2964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Verbinder: gewinkelt 30"/>
          <p:cNvCxnSpPr>
            <a:cxnSpLocks/>
            <a:stCxn id="19" idx="1"/>
          </p:cNvCxnSpPr>
          <p:nvPr/>
        </p:nvCxnSpPr>
        <p:spPr>
          <a:xfrm rot="10800000" flipV="1">
            <a:off x="2922659" y="4271757"/>
            <a:ext cx="923670" cy="1528010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feld 37"/>
          <p:cNvSpPr txBox="1"/>
          <p:nvPr/>
        </p:nvSpPr>
        <p:spPr>
          <a:xfrm>
            <a:off x="14547580" y="4427898"/>
            <a:ext cx="14067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A+, A-, B+, B-, PE</a:t>
            </a:r>
          </a:p>
        </p:txBody>
      </p:sp>
      <p:sp>
        <p:nvSpPr>
          <p:cNvPr id="87" name="Textfeld 86"/>
          <p:cNvSpPr txBox="1"/>
          <p:nvPr/>
        </p:nvSpPr>
        <p:spPr>
          <a:xfrm>
            <a:off x="14521909" y="4163658"/>
            <a:ext cx="14067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I=4,2A</a:t>
            </a:r>
          </a:p>
        </p:txBody>
      </p:sp>
      <p:sp>
        <p:nvSpPr>
          <p:cNvPr id="41" name="Rechteck 40"/>
          <p:cNvSpPr/>
          <p:nvPr/>
        </p:nvSpPr>
        <p:spPr>
          <a:xfrm>
            <a:off x="14475854" y="4108111"/>
            <a:ext cx="1478466" cy="9289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cxnSp>
        <p:nvCxnSpPr>
          <p:cNvPr id="104" name="Gewinkelte Verbindung 122"/>
          <p:cNvCxnSpPr>
            <a:cxnSpLocks/>
            <a:endCxn id="23" idx="2"/>
          </p:cNvCxnSpPr>
          <p:nvPr/>
        </p:nvCxnSpPr>
        <p:spPr>
          <a:xfrm flipV="1">
            <a:off x="2007813" y="5311956"/>
            <a:ext cx="6948000" cy="2947510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feld 90"/>
          <p:cNvSpPr txBox="1"/>
          <p:nvPr/>
        </p:nvSpPr>
        <p:spPr>
          <a:xfrm>
            <a:off x="6930547" y="7994484"/>
            <a:ext cx="1416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5V, Ground,</a:t>
            </a:r>
          </a:p>
          <a:p>
            <a:r>
              <a:rPr lang="de-DE" sz="1400" dirty="0"/>
              <a:t>I=50mA</a:t>
            </a:r>
          </a:p>
        </p:txBody>
      </p:sp>
      <p:sp>
        <p:nvSpPr>
          <p:cNvPr id="92" name="Rechteck 91"/>
          <p:cNvSpPr/>
          <p:nvPr/>
        </p:nvSpPr>
        <p:spPr>
          <a:xfrm>
            <a:off x="6817689" y="7956633"/>
            <a:ext cx="1247788" cy="4839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114" name="Textfeld 113"/>
          <p:cNvSpPr txBox="1"/>
          <p:nvPr/>
        </p:nvSpPr>
        <p:spPr>
          <a:xfrm>
            <a:off x="2013484" y="7700377"/>
            <a:ext cx="14163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5V, Ground</a:t>
            </a:r>
          </a:p>
        </p:txBody>
      </p:sp>
      <p:sp>
        <p:nvSpPr>
          <p:cNvPr id="115" name="Rechteck 114"/>
          <p:cNvSpPr/>
          <p:nvPr/>
        </p:nvSpPr>
        <p:spPr>
          <a:xfrm>
            <a:off x="2089593" y="7767141"/>
            <a:ext cx="871398" cy="3074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116" name="Textfeld 115"/>
          <p:cNvSpPr txBox="1"/>
          <p:nvPr/>
        </p:nvSpPr>
        <p:spPr>
          <a:xfrm>
            <a:off x="7357295" y="6443026"/>
            <a:ext cx="14163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+A, +B, +Z</a:t>
            </a:r>
          </a:p>
        </p:txBody>
      </p:sp>
      <p:sp>
        <p:nvSpPr>
          <p:cNvPr id="117" name="Rechteck 116"/>
          <p:cNvSpPr/>
          <p:nvPr/>
        </p:nvSpPr>
        <p:spPr>
          <a:xfrm>
            <a:off x="7229291" y="6457541"/>
            <a:ext cx="1247788" cy="6336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118" name="Textfeld 117"/>
          <p:cNvSpPr txBox="1"/>
          <p:nvPr/>
        </p:nvSpPr>
        <p:spPr>
          <a:xfrm>
            <a:off x="7294567" y="6793583"/>
            <a:ext cx="14163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Signal: TTL</a:t>
            </a:r>
          </a:p>
        </p:txBody>
      </p:sp>
      <p:sp>
        <p:nvSpPr>
          <p:cNvPr id="119" name="Rechteck 118"/>
          <p:cNvSpPr/>
          <p:nvPr/>
        </p:nvSpPr>
        <p:spPr>
          <a:xfrm>
            <a:off x="1633409" y="3166997"/>
            <a:ext cx="962449" cy="644462"/>
          </a:xfrm>
          <a:prstGeom prst="rect">
            <a:avLst/>
          </a:prstGeom>
          <a:pattFill prst="pct10">
            <a:fgClr>
              <a:schemeClr val="bg2">
                <a:lumMod val="75000"/>
              </a:schemeClr>
            </a:fgClr>
            <a:bgClr>
              <a:schemeClr val="bg1"/>
            </a:bgClr>
          </a:patt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120" name="Textfeld 119"/>
          <p:cNvSpPr txBox="1"/>
          <p:nvPr/>
        </p:nvSpPr>
        <p:spPr>
          <a:xfrm>
            <a:off x="1749970" y="3258395"/>
            <a:ext cx="729326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Netzteil</a:t>
            </a:r>
          </a:p>
          <a:p>
            <a:pPr algn="ctr"/>
            <a:r>
              <a:rPr lang="de-DE" sz="1200" dirty="0"/>
              <a:t>12V DC</a:t>
            </a:r>
          </a:p>
        </p:txBody>
      </p:sp>
      <p:sp>
        <p:nvSpPr>
          <p:cNvPr id="97" name="Textfeld 96"/>
          <p:cNvSpPr txBox="1"/>
          <p:nvPr/>
        </p:nvSpPr>
        <p:spPr>
          <a:xfrm>
            <a:off x="2148756" y="5416366"/>
            <a:ext cx="11492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12V, 0V</a:t>
            </a:r>
          </a:p>
        </p:txBody>
      </p:sp>
      <p:sp>
        <p:nvSpPr>
          <p:cNvPr id="124" name="Textfeld 123"/>
          <p:cNvSpPr txBox="1"/>
          <p:nvPr/>
        </p:nvSpPr>
        <p:spPr>
          <a:xfrm>
            <a:off x="13073933" y="5263948"/>
            <a:ext cx="11492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12V, 0V</a:t>
            </a:r>
          </a:p>
        </p:txBody>
      </p:sp>
      <p:sp>
        <p:nvSpPr>
          <p:cNvPr id="125" name="Rechteck 124"/>
          <p:cNvSpPr/>
          <p:nvPr/>
        </p:nvSpPr>
        <p:spPr>
          <a:xfrm>
            <a:off x="2062851" y="5360450"/>
            <a:ext cx="970465" cy="3856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6" name="Rechteck 125"/>
          <p:cNvSpPr/>
          <p:nvPr/>
        </p:nvSpPr>
        <p:spPr>
          <a:xfrm>
            <a:off x="12967163" y="5217876"/>
            <a:ext cx="970465" cy="3856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99" name="Verbinder: gewinkelt 98"/>
          <p:cNvCxnSpPr>
            <a:cxnSpLocks/>
            <a:stCxn id="119" idx="3"/>
          </p:cNvCxnSpPr>
          <p:nvPr/>
        </p:nvCxnSpPr>
        <p:spPr>
          <a:xfrm>
            <a:off x="2595858" y="3489228"/>
            <a:ext cx="1224800" cy="938670"/>
          </a:xfrm>
          <a:prstGeom prst="bentConnector3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Rechteck 143"/>
          <p:cNvSpPr/>
          <p:nvPr/>
        </p:nvSpPr>
        <p:spPr>
          <a:xfrm>
            <a:off x="10398313" y="3985317"/>
            <a:ext cx="962449" cy="644462"/>
          </a:xfrm>
          <a:prstGeom prst="rect">
            <a:avLst/>
          </a:prstGeom>
          <a:pattFill prst="pct10">
            <a:fgClr>
              <a:schemeClr val="bg2">
                <a:lumMod val="75000"/>
              </a:schemeClr>
            </a:fgClr>
            <a:bgClr>
              <a:schemeClr val="bg1"/>
            </a:bgClr>
          </a:patt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146" name="Textfeld 145"/>
          <p:cNvSpPr txBox="1"/>
          <p:nvPr/>
        </p:nvSpPr>
        <p:spPr>
          <a:xfrm>
            <a:off x="10514874" y="4076715"/>
            <a:ext cx="729326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Netzteil</a:t>
            </a:r>
          </a:p>
          <a:p>
            <a:pPr algn="ctr"/>
            <a:r>
              <a:rPr lang="de-DE" sz="1200" dirty="0"/>
              <a:t>12V DC</a:t>
            </a:r>
          </a:p>
        </p:txBody>
      </p:sp>
      <p:cxnSp>
        <p:nvCxnSpPr>
          <p:cNvPr id="132" name="Verbinder: gewinkelt 131"/>
          <p:cNvCxnSpPr>
            <a:cxnSpLocks/>
            <a:stCxn id="144" idx="3"/>
            <a:endCxn id="21" idx="1"/>
          </p:cNvCxnSpPr>
          <p:nvPr/>
        </p:nvCxnSpPr>
        <p:spPr>
          <a:xfrm flipV="1">
            <a:off x="11360762" y="4271757"/>
            <a:ext cx="1087136" cy="35791"/>
          </a:xfrm>
          <a:prstGeom prst="bentConnector3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Textfeld 153"/>
          <p:cNvSpPr txBox="1"/>
          <p:nvPr/>
        </p:nvSpPr>
        <p:spPr>
          <a:xfrm>
            <a:off x="11533231" y="4119020"/>
            <a:ext cx="2298223" cy="418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//</a:t>
            </a:r>
          </a:p>
        </p:txBody>
      </p:sp>
      <p:sp>
        <p:nvSpPr>
          <p:cNvPr id="155" name="Textfeld 154"/>
          <p:cNvSpPr txBox="1"/>
          <p:nvPr/>
        </p:nvSpPr>
        <p:spPr>
          <a:xfrm>
            <a:off x="2658765" y="3321270"/>
            <a:ext cx="2298223" cy="418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//</a:t>
            </a:r>
          </a:p>
        </p:txBody>
      </p:sp>
    </p:spTree>
    <p:extLst>
      <p:ext uri="{BB962C8B-B14F-4D97-AF65-F5344CB8AC3E}">
        <p14:creationId xmlns:p14="http://schemas.microsoft.com/office/powerpoint/2010/main" val="3609614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chemeClr val="tx1"/>
          </a:solidFill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112</Words>
  <Application>Microsoft Office PowerPoint</Application>
  <PresentationFormat>Benutzerdefiniert</PresentationFormat>
  <Paragraphs>48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PowerPoint-Präsentation</vt:lpstr>
    </vt:vector>
  </TitlesOfParts>
  <Company>Hochschule Karlsruhe - Technik und Wirtschaft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Patrick Suing</dc:creator>
  <cp:lastModifiedBy>patrick</cp:lastModifiedBy>
  <cp:revision>17</cp:revision>
  <dcterms:created xsi:type="dcterms:W3CDTF">2017-02-21T12:50:31Z</dcterms:created>
  <dcterms:modified xsi:type="dcterms:W3CDTF">2017-04-24T15:28:59Z</dcterms:modified>
</cp:coreProperties>
</file>