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de-DE"/>
    </a:defPPr>
    <a:lvl1pPr marL="0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88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76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564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753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941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9129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317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505" algn="l" defTabSz="8163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708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26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53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56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75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94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912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31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50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86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676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88" indent="0">
              <a:buNone/>
              <a:defRPr sz="1800" b="1"/>
            </a:lvl2pPr>
            <a:lvl3pPr marL="816376" indent="0">
              <a:buNone/>
              <a:defRPr sz="1600" b="1"/>
            </a:lvl3pPr>
            <a:lvl4pPr marL="1224564" indent="0">
              <a:buNone/>
              <a:defRPr sz="1400" b="1"/>
            </a:lvl4pPr>
            <a:lvl5pPr marL="1632753" indent="0">
              <a:buNone/>
              <a:defRPr sz="1400" b="1"/>
            </a:lvl5pPr>
            <a:lvl6pPr marL="2040941" indent="0">
              <a:buNone/>
              <a:defRPr sz="1400" b="1"/>
            </a:lvl6pPr>
            <a:lvl7pPr marL="2449129" indent="0">
              <a:buNone/>
              <a:defRPr sz="1400" b="1"/>
            </a:lvl7pPr>
            <a:lvl8pPr marL="2857317" indent="0">
              <a:buNone/>
              <a:defRPr sz="1400" b="1"/>
            </a:lvl8pPr>
            <a:lvl9pPr marL="3265505" indent="0">
              <a:buNone/>
              <a:defRPr sz="14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88" indent="0">
              <a:buNone/>
              <a:defRPr sz="1800" b="1"/>
            </a:lvl2pPr>
            <a:lvl3pPr marL="816376" indent="0">
              <a:buNone/>
              <a:defRPr sz="1600" b="1"/>
            </a:lvl3pPr>
            <a:lvl4pPr marL="1224564" indent="0">
              <a:buNone/>
              <a:defRPr sz="1400" b="1"/>
            </a:lvl4pPr>
            <a:lvl5pPr marL="1632753" indent="0">
              <a:buNone/>
              <a:defRPr sz="1400" b="1"/>
            </a:lvl5pPr>
            <a:lvl6pPr marL="2040941" indent="0">
              <a:buNone/>
              <a:defRPr sz="1400" b="1"/>
            </a:lvl6pPr>
            <a:lvl7pPr marL="2449129" indent="0">
              <a:buNone/>
              <a:defRPr sz="1400" b="1"/>
            </a:lvl7pPr>
            <a:lvl8pPr marL="2857317" indent="0">
              <a:buNone/>
              <a:defRPr sz="1400" b="1"/>
            </a:lvl8pPr>
            <a:lvl9pPr marL="3265505" indent="0">
              <a:buNone/>
              <a:defRPr sz="14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023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044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9065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04788"/>
            <a:ext cx="5111750" cy="438983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88" indent="0">
              <a:buNone/>
              <a:defRPr sz="1100"/>
            </a:lvl2pPr>
            <a:lvl3pPr marL="816376" indent="0">
              <a:buNone/>
              <a:defRPr sz="900"/>
            </a:lvl3pPr>
            <a:lvl4pPr marL="1224564" indent="0">
              <a:buNone/>
              <a:defRPr sz="800"/>
            </a:lvl4pPr>
            <a:lvl5pPr marL="1632753" indent="0">
              <a:buNone/>
              <a:defRPr sz="800"/>
            </a:lvl5pPr>
            <a:lvl6pPr marL="2040941" indent="0">
              <a:buNone/>
              <a:defRPr sz="800"/>
            </a:lvl6pPr>
            <a:lvl7pPr marL="2449129" indent="0">
              <a:buNone/>
              <a:defRPr sz="800"/>
            </a:lvl7pPr>
            <a:lvl8pPr marL="2857317" indent="0">
              <a:buNone/>
              <a:defRPr sz="800"/>
            </a:lvl8pPr>
            <a:lvl9pPr marL="3265505" indent="0">
              <a:buNone/>
              <a:defRPr sz="8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8276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88" indent="0">
              <a:buNone/>
              <a:defRPr sz="2500"/>
            </a:lvl2pPr>
            <a:lvl3pPr marL="816376" indent="0">
              <a:buNone/>
              <a:defRPr sz="2100"/>
            </a:lvl3pPr>
            <a:lvl4pPr marL="1224564" indent="0">
              <a:buNone/>
              <a:defRPr sz="1800"/>
            </a:lvl4pPr>
            <a:lvl5pPr marL="1632753" indent="0">
              <a:buNone/>
              <a:defRPr sz="1800"/>
            </a:lvl5pPr>
            <a:lvl6pPr marL="2040941" indent="0">
              <a:buNone/>
              <a:defRPr sz="1800"/>
            </a:lvl6pPr>
            <a:lvl7pPr marL="2449129" indent="0">
              <a:buNone/>
              <a:defRPr sz="1800"/>
            </a:lvl7pPr>
            <a:lvl8pPr marL="2857317" indent="0">
              <a:buNone/>
              <a:defRPr sz="1800"/>
            </a:lvl8pPr>
            <a:lvl9pPr marL="3265505" indent="0">
              <a:buNone/>
              <a:defRPr sz="18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300"/>
            </a:lvl1pPr>
            <a:lvl2pPr marL="408188" indent="0">
              <a:buNone/>
              <a:defRPr sz="1100"/>
            </a:lvl2pPr>
            <a:lvl3pPr marL="816376" indent="0">
              <a:buNone/>
              <a:defRPr sz="900"/>
            </a:lvl3pPr>
            <a:lvl4pPr marL="1224564" indent="0">
              <a:buNone/>
              <a:defRPr sz="800"/>
            </a:lvl4pPr>
            <a:lvl5pPr marL="1632753" indent="0">
              <a:buNone/>
              <a:defRPr sz="800"/>
            </a:lvl5pPr>
            <a:lvl6pPr marL="2040941" indent="0">
              <a:buNone/>
              <a:defRPr sz="800"/>
            </a:lvl6pPr>
            <a:lvl7pPr marL="2449129" indent="0">
              <a:buNone/>
              <a:defRPr sz="800"/>
            </a:lvl7pPr>
            <a:lvl8pPr marL="2857317" indent="0">
              <a:buNone/>
              <a:defRPr sz="800"/>
            </a:lvl8pPr>
            <a:lvl9pPr marL="3265505" indent="0">
              <a:buNone/>
              <a:defRPr sz="8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098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969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0713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81638" tIns="40819" rIns="81638" bIns="40819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81638" tIns="40819" rIns="81638" bIns="40819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1" y="4767263"/>
            <a:ext cx="2133600" cy="273844"/>
          </a:xfrm>
          <a:prstGeom prst="rect">
            <a:avLst/>
          </a:prstGeom>
        </p:spPr>
        <p:txBody>
          <a:bodyPr vert="horz" lIns="81638" tIns="40819" rIns="81638" bIns="40819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8959-D0AE-4C20-8B3C-FEFA86FD1B30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638" tIns="40819" rIns="81638" bIns="4081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1" y="4767263"/>
            <a:ext cx="2133600" cy="273844"/>
          </a:xfrm>
          <a:prstGeom prst="rect">
            <a:avLst/>
          </a:prstGeom>
        </p:spPr>
        <p:txBody>
          <a:bodyPr vert="horz" lIns="81638" tIns="40819" rIns="81638" bIns="40819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12C1E-5553-48D2-A1E5-1EB73B48A5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159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376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42" indent="-306142" algn="l" defTabSz="8163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306" indent="-255118" algn="l" defTabSz="816376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70" indent="-204094" algn="l" defTabSz="8163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indent="-204094" algn="l" defTabSz="816376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847" indent="-204094" algn="l" defTabSz="816376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5035" indent="-204094" algn="l" defTabSz="8163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223" indent="-204094" algn="l" defTabSz="8163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411" indent="-204094" algn="l" defTabSz="8163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599" indent="-204094" algn="l" defTabSz="8163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88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76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64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753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941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129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17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505" algn="l" defTabSz="8163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feld 36"/>
          <p:cNvSpPr txBox="1"/>
          <p:nvPr/>
        </p:nvSpPr>
        <p:spPr>
          <a:xfrm>
            <a:off x="1941324" y="627535"/>
            <a:ext cx="3729665" cy="328331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lIns="81638" tIns="40819" rIns="81638" bIns="40819" rtlCol="0">
            <a:spAutoFit/>
          </a:bodyPr>
          <a:lstStyle/>
          <a:p>
            <a:pPr algn="ctr"/>
            <a:r>
              <a:rPr lang="de-DE" dirty="0" smtClean="0"/>
              <a:t>Platine</a:t>
            </a:r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179512" y="772759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Stromversorgung 12V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8" name="Gerade Verbindung mit Pfeil 7"/>
          <p:cNvCxnSpPr>
            <a:stCxn id="6" idx="3"/>
            <a:endCxn id="54" idx="1"/>
          </p:cNvCxnSpPr>
          <p:nvPr/>
        </p:nvCxnSpPr>
        <p:spPr>
          <a:xfrm>
            <a:off x="1645919" y="951571"/>
            <a:ext cx="2350017" cy="358315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179512" y="2016104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Signal Waage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79512" y="2718183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Signal Taster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179512" y="3366254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Signal Magnetsensor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16" name="Gerade Verbindung mit Pfeil 15"/>
          <p:cNvCxnSpPr>
            <a:stCxn id="13" idx="3"/>
            <a:endCxn id="19" idx="1"/>
          </p:cNvCxnSpPr>
          <p:nvPr/>
        </p:nvCxnSpPr>
        <p:spPr>
          <a:xfrm flipV="1">
            <a:off x="1645919" y="1998930"/>
            <a:ext cx="477809" cy="195986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2123728" y="1820118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ESP32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22" name="Gerade Verbindung mit Pfeil 21"/>
          <p:cNvCxnSpPr>
            <a:stCxn id="14" idx="3"/>
            <a:endCxn id="19" idx="1"/>
          </p:cNvCxnSpPr>
          <p:nvPr/>
        </p:nvCxnSpPr>
        <p:spPr>
          <a:xfrm flipV="1">
            <a:off x="1645919" y="1998930"/>
            <a:ext cx="477809" cy="898065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>
            <a:stCxn id="15" idx="3"/>
            <a:endCxn id="19" idx="1"/>
          </p:cNvCxnSpPr>
          <p:nvPr/>
        </p:nvCxnSpPr>
        <p:spPr>
          <a:xfrm flipV="1">
            <a:off x="1645919" y="1998930"/>
            <a:ext cx="477809" cy="1546136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hteck 53"/>
          <p:cNvSpPr/>
          <p:nvPr/>
        </p:nvSpPr>
        <p:spPr>
          <a:xfrm>
            <a:off x="3995936" y="1131074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Motortreiber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5" name="Rechteck 54"/>
          <p:cNvSpPr/>
          <p:nvPr/>
        </p:nvSpPr>
        <p:spPr>
          <a:xfrm>
            <a:off x="3995936" y="1740482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Messbrücke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56" name="Rechteck 55"/>
          <p:cNvSpPr/>
          <p:nvPr/>
        </p:nvSpPr>
        <p:spPr>
          <a:xfrm>
            <a:off x="3995935" y="2297647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I/O Expander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57" name="Gerade Verbindung mit Pfeil 56"/>
          <p:cNvCxnSpPr>
            <a:stCxn id="19" idx="3"/>
            <a:endCxn id="55" idx="1"/>
          </p:cNvCxnSpPr>
          <p:nvPr/>
        </p:nvCxnSpPr>
        <p:spPr>
          <a:xfrm flipV="1">
            <a:off x="3590135" y="1919294"/>
            <a:ext cx="405801" cy="79636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>
            <a:stCxn id="19" idx="3"/>
            <a:endCxn id="56" idx="1"/>
          </p:cNvCxnSpPr>
          <p:nvPr/>
        </p:nvCxnSpPr>
        <p:spPr>
          <a:xfrm>
            <a:off x="3590135" y="1998930"/>
            <a:ext cx="405800" cy="477529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>
            <a:stCxn id="19" idx="3"/>
            <a:endCxn id="70" idx="1"/>
          </p:cNvCxnSpPr>
          <p:nvPr/>
        </p:nvCxnSpPr>
        <p:spPr>
          <a:xfrm>
            <a:off x="3590135" y="1998930"/>
            <a:ext cx="405799" cy="1060291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>
            <a:stCxn id="54" idx="3"/>
            <a:endCxn id="82" idx="1"/>
          </p:cNvCxnSpPr>
          <p:nvPr/>
        </p:nvCxnSpPr>
        <p:spPr>
          <a:xfrm flipV="1">
            <a:off x="5462343" y="1309195"/>
            <a:ext cx="417293" cy="691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>
            <a:stCxn id="83" idx="1"/>
            <a:endCxn id="55" idx="3"/>
          </p:cNvCxnSpPr>
          <p:nvPr/>
        </p:nvCxnSpPr>
        <p:spPr>
          <a:xfrm flipH="1">
            <a:off x="5462343" y="1918603"/>
            <a:ext cx="417293" cy="691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>
            <a:stCxn id="56" idx="3"/>
            <a:endCxn id="84" idx="1"/>
          </p:cNvCxnSpPr>
          <p:nvPr/>
        </p:nvCxnSpPr>
        <p:spPr>
          <a:xfrm flipV="1">
            <a:off x="5462342" y="2475768"/>
            <a:ext cx="417293" cy="691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62"/>
          <p:cNvCxnSpPr>
            <a:stCxn id="19" idx="3"/>
            <a:endCxn id="54" idx="1"/>
          </p:cNvCxnSpPr>
          <p:nvPr/>
        </p:nvCxnSpPr>
        <p:spPr>
          <a:xfrm flipV="1">
            <a:off x="3590135" y="1309886"/>
            <a:ext cx="405801" cy="689044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hteck 69"/>
          <p:cNvSpPr/>
          <p:nvPr/>
        </p:nvSpPr>
        <p:spPr>
          <a:xfrm>
            <a:off x="3995934" y="2880409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SUB-D Stecker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5879636" y="1130383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Motor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83" name="Rechteck 82"/>
          <p:cNvSpPr/>
          <p:nvPr/>
        </p:nvSpPr>
        <p:spPr>
          <a:xfrm>
            <a:off x="5879636" y="1739791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Waage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84" name="Rechteck 83"/>
          <p:cNvSpPr/>
          <p:nvPr/>
        </p:nvSpPr>
        <p:spPr>
          <a:xfrm>
            <a:off x="5879635" y="2296956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Mosfet</a:t>
            </a:r>
            <a:r>
              <a:rPr lang="de-DE" sz="1200" dirty="0" smtClean="0">
                <a:solidFill>
                  <a:schemeClr val="tx1"/>
                </a:solidFill>
              </a:rPr>
              <a:t>-Treiber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5879634" y="2879718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SUB-D-Stecker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90" name="Gerade Verbindung mit Pfeil 89"/>
          <p:cNvCxnSpPr>
            <a:stCxn id="85" idx="1"/>
            <a:endCxn id="70" idx="3"/>
          </p:cNvCxnSpPr>
          <p:nvPr/>
        </p:nvCxnSpPr>
        <p:spPr>
          <a:xfrm flipH="1">
            <a:off x="5462341" y="3058530"/>
            <a:ext cx="417293" cy="691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/>
          <p:cNvSpPr/>
          <p:nvPr/>
        </p:nvSpPr>
        <p:spPr>
          <a:xfrm>
            <a:off x="7629956" y="2884483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Bedieneinheit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96" name="Gerade Verbindung mit Pfeil 95"/>
          <p:cNvCxnSpPr>
            <a:stCxn id="95" idx="1"/>
            <a:endCxn id="85" idx="3"/>
          </p:cNvCxnSpPr>
          <p:nvPr/>
        </p:nvCxnSpPr>
        <p:spPr>
          <a:xfrm flipH="1" flipV="1">
            <a:off x="7346041" y="3058530"/>
            <a:ext cx="283915" cy="4765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eck 30"/>
          <p:cNvSpPr/>
          <p:nvPr/>
        </p:nvSpPr>
        <p:spPr>
          <a:xfrm>
            <a:off x="179511" y="1382167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Stromversorgung 5V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32" name="Gerade Verbindung mit Pfeil 31"/>
          <p:cNvCxnSpPr>
            <a:stCxn id="31" idx="3"/>
            <a:endCxn id="19" idx="1"/>
          </p:cNvCxnSpPr>
          <p:nvPr/>
        </p:nvCxnSpPr>
        <p:spPr>
          <a:xfrm>
            <a:off x="1645918" y="1560979"/>
            <a:ext cx="477810" cy="437951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hteck 34"/>
          <p:cNvSpPr/>
          <p:nvPr/>
        </p:nvSpPr>
        <p:spPr>
          <a:xfrm>
            <a:off x="7629956" y="2300915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Ventile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36" name="Gerade Verbindung mit Pfeil 35"/>
          <p:cNvCxnSpPr>
            <a:stCxn id="35" idx="1"/>
            <a:endCxn id="84" idx="3"/>
          </p:cNvCxnSpPr>
          <p:nvPr/>
        </p:nvCxnSpPr>
        <p:spPr>
          <a:xfrm flipH="1" flipV="1">
            <a:off x="7346042" y="2475768"/>
            <a:ext cx="283914" cy="3959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31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feld 36"/>
          <p:cNvSpPr txBox="1"/>
          <p:nvPr/>
        </p:nvSpPr>
        <p:spPr>
          <a:xfrm>
            <a:off x="3275856" y="553882"/>
            <a:ext cx="2088232" cy="328331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lIns="81638" tIns="40819" rIns="81638" bIns="40819" rtlCol="0">
            <a:spAutoFit/>
          </a:bodyPr>
          <a:lstStyle/>
          <a:p>
            <a:pPr algn="ctr"/>
            <a:r>
              <a:rPr lang="de-DE" dirty="0" smtClean="0"/>
              <a:t>Bedieneinheit</a:t>
            </a:r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70" name="Rechteck 69"/>
          <p:cNvSpPr/>
          <p:nvPr/>
        </p:nvSpPr>
        <p:spPr>
          <a:xfrm>
            <a:off x="33453" y="1563638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SUB-D Stecker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1714488" y="772759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Stromversorgung 12V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38" name="Gerade Verbindung mit Pfeil 37"/>
          <p:cNvCxnSpPr>
            <a:stCxn id="34" idx="3"/>
            <a:endCxn id="42" idx="1"/>
          </p:cNvCxnSpPr>
          <p:nvPr/>
        </p:nvCxnSpPr>
        <p:spPr>
          <a:xfrm>
            <a:off x="3180895" y="951571"/>
            <a:ext cx="310985" cy="142807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eck 38"/>
          <p:cNvSpPr/>
          <p:nvPr/>
        </p:nvSpPr>
        <p:spPr>
          <a:xfrm>
            <a:off x="1710968" y="1309886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Stromversorgung </a:t>
            </a:r>
            <a:r>
              <a:rPr lang="de-DE" sz="1200" dirty="0">
                <a:solidFill>
                  <a:schemeClr val="tx1"/>
                </a:solidFill>
              </a:rPr>
              <a:t>5</a:t>
            </a:r>
            <a:r>
              <a:rPr lang="de-DE" sz="1200" dirty="0" smtClean="0">
                <a:solidFill>
                  <a:schemeClr val="tx1"/>
                </a:solidFill>
              </a:rPr>
              <a:t>V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1710967" y="1837914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Stromversorgung 3,3V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3494248" y="1335984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Kontroll-LED 5V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3491880" y="915566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Kontroll-LED 12V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43" name="Gerade Verbindung mit Pfeil 42"/>
          <p:cNvCxnSpPr>
            <a:stCxn id="39" idx="3"/>
            <a:endCxn id="41" idx="1"/>
          </p:cNvCxnSpPr>
          <p:nvPr/>
        </p:nvCxnSpPr>
        <p:spPr>
          <a:xfrm>
            <a:off x="3177375" y="1488698"/>
            <a:ext cx="316873" cy="26098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1714488" y="2369535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Signal Display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3494248" y="2090378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D</a:t>
            </a:r>
            <a:r>
              <a:rPr lang="de-DE" sz="1200" dirty="0" smtClean="0">
                <a:solidFill>
                  <a:schemeClr val="tx1"/>
                </a:solidFill>
              </a:rPr>
              <a:t>isplay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47" name="Gerade Verbindung mit Pfeil 46"/>
          <p:cNvCxnSpPr>
            <a:stCxn id="40" idx="3"/>
            <a:endCxn id="46" idx="1"/>
          </p:cNvCxnSpPr>
          <p:nvPr/>
        </p:nvCxnSpPr>
        <p:spPr>
          <a:xfrm>
            <a:off x="3177374" y="2016726"/>
            <a:ext cx="316874" cy="252464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>
            <a:stCxn id="45" idx="3"/>
            <a:endCxn id="46" idx="1"/>
          </p:cNvCxnSpPr>
          <p:nvPr/>
        </p:nvCxnSpPr>
        <p:spPr>
          <a:xfrm flipV="1">
            <a:off x="3180895" y="2269190"/>
            <a:ext cx="313353" cy="279157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>
            <a:stCxn id="70" idx="3"/>
            <a:endCxn id="34" idx="1"/>
          </p:cNvCxnSpPr>
          <p:nvPr/>
        </p:nvCxnSpPr>
        <p:spPr>
          <a:xfrm flipV="1">
            <a:off x="1499860" y="951571"/>
            <a:ext cx="214628" cy="790879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>
            <a:stCxn id="70" idx="3"/>
            <a:endCxn id="39" idx="1"/>
          </p:cNvCxnSpPr>
          <p:nvPr/>
        </p:nvCxnSpPr>
        <p:spPr>
          <a:xfrm flipV="1">
            <a:off x="1499860" y="1488698"/>
            <a:ext cx="211108" cy="253752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>
            <a:stCxn id="70" idx="3"/>
            <a:endCxn id="40" idx="1"/>
          </p:cNvCxnSpPr>
          <p:nvPr/>
        </p:nvCxnSpPr>
        <p:spPr>
          <a:xfrm>
            <a:off x="1499860" y="1742450"/>
            <a:ext cx="211107" cy="274276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>
            <a:stCxn id="70" idx="3"/>
            <a:endCxn id="45" idx="1"/>
          </p:cNvCxnSpPr>
          <p:nvPr/>
        </p:nvCxnSpPr>
        <p:spPr>
          <a:xfrm>
            <a:off x="1499860" y="1742450"/>
            <a:ext cx="214628" cy="805897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hteck 66"/>
          <p:cNvSpPr/>
          <p:nvPr/>
        </p:nvSpPr>
        <p:spPr>
          <a:xfrm>
            <a:off x="3494248" y="2931790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Taster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68" name="Gerade Verbindung mit Pfeil 67"/>
          <p:cNvCxnSpPr>
            <a:stCxn id="67" idx="3"/>
            <a:endCxn id="69" idx="1"/>
          </p:cNvCxnSpPr>
          <p:nvPr/>
        </p:nvCxnSpPr>
        <p:spPr>
          <a:xfrm>
            <a:off x="4960655" y="3110602"/>
            <a:ext cx="593210" cy="0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hteck 68"/>
          <p:cNvSpPr/>
          <p:nvPr/>
        </p:nvSpPr>
        <p:spPr>
          <a:xfrm>
            <a:off x="5553865" y="2931790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SUB-D Stecker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72" name="Gerade Verbindung mit Pfeil 71"/>
          <p:cNvCxnSpPr>
            <a:stCxn id="69" idx="3"/>
            <a:endCxn id="78" idx="1"/>
          </p:cNvCxnSpPr>
          <p:nvPr/>
        </p:nvCxnSpPr>
        <p:spPr>
          <a:xfrm flipV="1">
            <a:off x="7020272" y="3103803"/>
            <a:ext cx="396098" cy="6799"/>
          </a:xfrm>
          <a:prstGeom prst="straightConnector1">
            <a:avLst/>
          </a:prstGeom>
          <a:ln w="28575" cmpd="sng">
            <a:solidFill>
              <a:schemeClr val="tx1"/>
            </a:solidFill>
            <a:miter lim="800000"/>
            <a:headEnd type="none" w="sm" len="sm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7416370" y="2924991"/>
            <a:ext cx="1466407" cy="35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8" tIns="40819" rIns="81638" bIns="40819"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Hauptplatine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1045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Bildschirmpräsentation (16:9)</PresentationFormat>
  <Paragraphs>49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Johannes Lotz</dc:creator>
  <cp:lastModifiedBy>Johannes Lotz</cp:lastModifiedBy>
  <cp:revision>22</cp:revision>
  <dcterms:created xsi:type="dcterms:W3CDTF">2017-10-18T13:49:25Z</dcterms:created>
  <dcterms:modified xsi:type="dcterms:W3CDTF">2017-11-17T13:48:26Z</dcterms:modified>
</cp:coreProperties>
</file>