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3100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12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706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82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389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896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9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705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181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524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210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52348-A313-42EF-92A4-DF0659FC70E3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9F397-3E5F-42CD-BE80-27B8F74A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620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303748" y="2024844"/>
            <a:ext cx="4536504" cy="2808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Platine für ESP32</a:t>
            </a:r>
            <a:endParaRPr lang="de-DE" sz="2400" b="1" dirty="0">
              <a:solidFill>
                <a:schemeClr val="tx1"/>
              </a:solidFill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179512" y="2039134"/>
            <a:ext cx="2124236" cy="369902"/>
            <a:chOff x="179512" y="2039134"/>
            <a:chExt cx="2124236" cy="369902"/>
          </a:xfrm>
        </p:grpSpPr>
        <p:cxnSp>
          <p:nvCxnSpPr>
            <p:cNvPr id="6" name="Gerade Verbindung mit Pfeil 5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feld 8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Stromversorgung</a:t>
              </a:r>
              <a:endParaRPr lang="de-DE" dirty="0"/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190346" y="2754294"/>
            <a:ext cx="2124236" cy="369902"/>
            <a:chOff x="179512" y="2039134"/>
            <a:chExt cx="2124236" cy="369902"/>
          </a:xfrm>
        </p:grpSpPr>
        <p:cxnSp>
          <p:nvCxnSpPr>
            <p:cNvPr id="13" name="Gerade Verbindung mit Pfeil 12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feld 13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Signal Taster</a:t>
              </a:r>
              <a:endParaRPr lang="de-DE" dirty="0"/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179495" y="3445032"/>
            <a:ext cx="2124236" cy="369902"/>
            <a:chOff x="179512" y="2039134"/>
            <a:chExt cx="2124236" cy="369902"/>
          </a:xfrm>
        </p:grpSpPr>
        <p:cxnSp>
          <p:nvCxnSpPr>
            <p:cNvPr id="16" name="Gerade Verbindung mit Pfeil 15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feld 16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Signal Waage</a:t>
              </a:r>
              <a:endParaRPr lang="de-DE" dirty="0"/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179512" y="4221088"/>
            <a:ext cx="2124236" cy="646331"/>
            <a:chOff x="179512" y="2039134"/>
            <a:chExt cx="2124236" cy="646331"/>
          </a:xfrm>
        </p:grpSpPr>
        <p:cxnSp>
          <p:nvCxnSpPr>
            <p:cNvPr id="19" name="Gerade Verbindung mit Pfeil 18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feld 19"/>
            <p:cNvSpPr txBox="1"/>
            <p:nvPr/>
          </p:nvSpPr>
          <p:spPr>
            <a:xfrm>
              <a:off x="179512" y="2039134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Signal Magnetsensor</a:t>
              </a:r>
              <a:endParaRPr lang="de-DE" dirty="0"/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6840252" y="1959232"/>
            <a:ext cx="2124236" cy="646331"/>
            <a:chOff x="179512" y="2065768"/>
            <a:chExt cx="2124236" cy="646331"/>
          </a:xfrm>
        </p:grpSpPr>
        <p:cxnSp>
          <p:nvCxnSpPr>
            <p:cNvPr id="22" name="Gerade Verbindung mit Pfeil 21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feld 22"/>
            <p:cNvSpPr txBox="1"/>
            <p:nvPr/>
          </p:nvSpPr>
          <p:spPr>
            <a:xfrm>
              <a:off x="179512" y="2065768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Ansteuerung Motor</a:t>
              </a:r>
              <a:endParaRPr lang="de-DE" dirty="0"/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6840252" y="3210024"/>
            <a:ext cx="2124236" cy="369902"/>
            <a:chOff x="179512" y="2039134"/>
            <a:chExt cx="2124236" cy="369902"/>
          </a:xfrm>
        </p:grpSpPr>
        <p:cxnSp>
          <p:nvCxnSpPr>
            <p:cNvPr id="25" name="Gerade Verbindung mit Pfeil 24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feld 25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Signal Ventile</a:t>
              </a:r>
              <a:endParaRPr lang="de-DE" dirty="0"/>
            </a:p>
          </p:txBody>
        </p:sp>
      </p:grpSp>
      <p:grpSp>
        <p:nvGrpSpPr>
          <p:cNvPr id="27" name="Gruppieren 26"/>
          <p:cNvGrpSpPr/>
          <p:nvPr/>
        </p:nvGrpSpPr>
        <p:grpSpPr>
          <a:xfrm>
            <a:off x="6840252" y="4211226"/>
            <a:ext cx="2124236" cy="369902"/>
            <a:chOff x="179512" y="2039134"/>
            <a:chExt cx="2124236" cy="369902"/>
          </a:xfrm>
        </p:grpSpPr>
        <p:cxnSp>
          <p:nvCxnSpPr>
            <p:cNvPr id="28" name="Gerade Verbindung mit Pfeil 27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feld 28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Wärme</a:t>
              </a:r>
              <a:endParaRPr lang="de-DE" dirty="0"/>
            </a:p>
          </p:txBody>
        </p:sp>
      </p:grpSp>
      <p:cxnSp>
        <p:nvCxnSpPr>
          <p:cNvPr id="31" name="Gerade Verbindung mit Pfeil 30"/>
          <p:cNvCxnSpPr/>
          <p:nvPr/>
        </p:nvCxnSpPr>
        <p:spPr>
          <a:xfrm>
            <a:off x="4427984" y="788856"/>
            <a:ext cx="0" cy="125027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rot="10800000">
            <a:off x="4464481" y="4833156"/>
            <a:ext cx="0" cy="125027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4487170" y="453778"/>
            <a:ext cx="22450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Störgrößen:</a:t>
            </a:r>
          </a:p>
          <a:p>
            <a:pPr marL="285750" indent="-285750">
              <a:buFontTx/>
              <a:buChar char="-"/>
            </a:pPr>
            <a:r>
              <a:rPr lang="de-DE" sz="1400" dirty="0" smtClean="0"/>
              <a:t>Umwelteinflüsse (Feuchtigkeit)</a:t>
            </a:r>
          </a:p>
          <a:p>
            <a:pPr marL="285750" indent="-285750">
              <a:buFontTx/>
              <a:buChar char="-"/>
            </a:pPr>
            <a:r>
              <a:rPr lang="de-DE" sz="1400" dirty="0" smtClean="0"/>
              <a:t>Spannungsspitzen</a:t>
            </a:r>
            <a:endParaRPr lang="de-DE" sz="1400" dirty="0"/>
          </a:p>
        </p:txBody>
      </p:sp>
      <p:sp>
        <p:nvSpPr>
          <p:cNvPr id="39" name="Textfeld 38"/>
          <p:cNvSpPr txBox="1"/>
          <p:nvPr/>
        </p:nvSpPr>
        <p:spPr>
          <a:xfrm>
            <a:off x="4463496" y="5135129"/>
            <a:ext cx="3204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Restriktionen:</a:t>
            </a:r>
          </a:p>
          <a:p>
            <a:pPr marL="285750" indent="-285750">
              <a:buFontTx/>
              <a:buChar char="-"/>
            </a:pPr>
            <a:r>
              <a:rPr lang="de-DE" sz="1400" dirty="0" smtClean="0"/>
              <a:t>Größe der Platine gemäß DIN 41494</a:t>
            </a:r>
          </a:p>
          <a:p>
            <a:pPr marL="285750" indent="-285750">
              <a:buFontTx/>
              <a:buChar char="-"/>
            </a:pPr>
            <a:endParaRPr lang="de-DE" sz="1400" dirty="0" smtClean="0"/>
          </a:p>
          <a:p>
            <a:pPr marL="285750" indent="-285750">
              <a:buFontTx/>
              <a:buChar char="-"/>
            </a:pPr>
            <a:endParaRPr lang="de-DE" sz="1400" dirty="0" smtClean="0"/>
          </a:p>
        </p:txBody>
      </p:sp>
      <p:grpSp>
        <p:nvGrpSpPr>
          <p:cNvPr id="32" name="Gruppieren 31"/>
          <p:cNvGrpSpPr/>
          <p:nvPr/>
        </p:nvGrpSpPr>
        <p:grpSpPr>
          <a:xfrm>
            <a:off x="6850604" y="3742682"/>
            <a:ext cx="2124236" cy="369902"/>
            <a:chOff x="179512" y="2039134"/>
            <a:chExt cx="2124236" cy="369902"/>
          </a:xfrm>
        </p:grpSpPr>
        <p:cxnSp>
          <p:nvCxnSpPr>
            <p:cNvPr id="33" name="Gerade Verbindung mit Pfeil 32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feld 33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Signal Display</a:t>
              </a:r>
              <a:endParaRPr lang="de-DE" dirty="0"/>
            </a:p>
          </p:txBody>
        </p:sp>
      </p:grpSp>
      <p:grpSp>
        <p:nvGrpSpPr>
          <p:cNvPr id="35" name="Gruppieren 34"/>
          <p:cNvGrpSpPr/>
          <p:nvPr/>
        </p:nvGrpSpPr>
        <p:grpSpPr>
          <a:xfrm>
            <a:off x="6850604" y="2625082"/>
            <a:ext cx="2124236" cy="369902"/>
            <a:chOff x="179512" y="2039134"/>
            <a:chExt cx="2124236" cy="369902"/>
          </a:xfrm>
        </p:grpSpPr>
        <p:cxnSp>
          <p:nvCxnSpPr>
            <p:cNvPr id="36" name="Gerade Verbindung mit Pfeil 35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39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Stromversorgung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55616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303748" y="2024844"/>
            <a:ext cx="4536504" cy="2808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Platine für Handbedienung</a:t>
            </a:r>
            <a:endParaRPr lang="de-DE" sz="2400" b="1" dirty="0">
              <a:solidFill>
                <a:schemeClr val="tx1"/>
              </a:solidFill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179512" y="2671878"/>
            <a:ext cx="2124236" cy="369902"/>
            <a:chOff x="179512" y="2039134"/>
            <a:chExt cx="2124236" cy="369902"/>
          </a:xfrm>
        </p:grpSpPr>
        <p:cxnSp>
          <p:nvCxnSpPr>
            <p:cNvPr id="6" name="Gerade Verbindung mit Pfeil 5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feld 8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Stromversorgung</a:t>
              </a:r>
              <a:endParaRPr lang="de-DE" dirty="0"/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179512" y="3897507"/>
            <a:ext cx="2124236" cy="369902"/>
            <a:chOff x="179512" y="2039134"/>
            <a:chExt cx="2124236" cy="369902"/>
          </a:xfrm>
        </p:grpSpPr>
        <p:cxnSp>
          <p:nvCxnSpPr>
            <p:cNvPr id="13" name="Gerade Verbindung mit Pfeil 12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feld 13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Signal Display</a:t>
              </a:r>
              <a:endParaRPr lang="de-DE" dirty="0"/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6840252" y="2672163"/>
            <a:ext cx="2124236" cy="369902"/>
            <a:chOff x="179512" y="2039134"/>
            <a:chExt cx="2124236" cy="369902"/>
          </a:xfrm>
        </p:grpSpPr>
        <p:cxnSp>
          <p:nvCxnSpPr>
            <p:cNvPr id="25" name="Gerade Verbindung mit Pfeil 24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feld 25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Signal Taster</a:t>
              </a:r>
              <a:endParaRPr lang="de-DE" dirty="0"/>
            </a:p>
          </p:txBody>
        </p:sp>
      </p:grpSp>
      <p:grpSp>
        <p:nvGrpSpPr>
          <p:cNvPr id="27" name="Gruppieren 26"/>
          <p:cNvGrpSpPr/>
          <p:nvPr/>
        </p:nvGrpSpPr>
        <p:grpSpPr>
          <a:xfrm>
            <a:off x="6840252" y="3897507"/>
            <a:ext cx="2124236" cy="369902"/>
            <a:chOff x="179512" y="2039134"/>
            <a:chExt cx="2124236" cy="369902"/>
          </a:xfrm>
        </p:grpSpPr>
        <p:cxnSp>
          <p:nvCxnSpPr>
            <p:cNvPr id="28" name="Gerade Verbindung mit Pfeil 27"/>
            <p:cNvCxnSpPr/>
            <p:nvPr/>
          </p:nvCxnSpPr>
          <p:spPr>
            <a:xfrm>
              <a:off x="179512" y="2409036"/>
              <a:ext cx="2124236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feld 28"/>
            <p:cNvSpPr txBox="1"/>
            <p:nvPr/>
          </p:nvSpPr>
          <p:spPr>
            <a:xfrm>
              <a:off x="179512" y="20391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Wärme</a:t>
              </a:r>
              <a:endParaRPr lang="de-DE" dirty="0"/>
            </a:p>
          </p:txBody>
        </p:sp>
      </p:grpSp>
      <p:cxnSp>
        <p:nvCxnSpPr>
          <p:cNvPr id="31" name="Gerade Verbindung mit Pfeil 30"/>
          <p:cNvCxnSpPr/>
          <p:nvPr/>
        </p:nvCxnSpPr>
        <p:spPr>
          <a:xfrm>
            <a:off x="4427984" y="788856"/>
            <a:ext cx="0" cy="125027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rot="10800000">
            <a:off x="4464481" y="4833156"/>
            <a:ext cx="0" cy="125027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4487170" y="453778"/>
            <a:ext cx="22450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Störgrößen:</a:t>
            </a:r>
          </a:p>
          <a:p>
            <a:pPr marL="285750" indent="-285750">
              <a:buFontTx/>
              <a:buChar char="-"/>
            </a:pPr>
            <a:r>
              <a:rPr lang="de-DE" sz="1400" dirty="0" smtClean="0"/>
              <a:t>Umwelteinflüsse (Feuchtigkeit)</a:t>
            </a:r>
          </a:p>
          <a:p>
            <a:pPr marL="285750" indent="-285750">
              <a:buFontTx/>
              <a:buChar char="-"/>
            </a:pPr>
            <a:r>
              <a:rPr lang="de-DE" sz="1400" dirty="0" smtClean="0"/>
              <a:t>Spannungsspitzen</a:t>
            </a:r>
            <a:endParaRPr lang="de-DE" sz="1400" dirty="0"/>
          </a:p>
        </p:txBody>
      </p:sp>
      <p:sp>
        <p:nvSpPr>
          <p:cNvPr id="39" name="Textfeld 38"/>
          <p:cNvSpPr txBox="1"/>
          <p:nvPr/>
        </p:nvSpPr>
        <p:spPr>
          <a:xfrm>
            <a:off x="4463496" y="5135129"/>
            <a:ext cx="3204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Restriktionen:</a:t>
            </a:r>
          </a:p>
          <a:p>
            <a:pPr marL="285750" indent="-285750">
              <a:buFontTx/>
              <a:buChar char="-"/>
            </a:pPr>
            <a:r>
              <a:rPr lang="de-DE" sz="1400" dirty="0" smtClean="0"/>
              <a:t>Größe der Platine gemäß DIN 41494</a:t>
            </a:r>
          </a:p>
          <a:p>
            <a:pPr marL="285750" indent="-285750">
              <a:buFontTx/>
              <a:buChar char="-"/>
            </a:pPr>
            <a:endParaRPr lang="de-DE" sz="1400" dirty="0" smtClean="0"/>
          </a:p>
          <a:p>
            <a:pPr marL="285750" indent="-285750">
              <a:buFontTx/>
              <a:buChar char="-"/>
            </a:pPr>
            <a:endParaRPr lang="de-DE" sz="1400" dirty="0" smtClean="0"/>
          </a:p>
        </p:txBody>
      </p:sp>
    </p:spTree>
    <p:extLst>
      <p:ext uri="{BB962C8B-B14F-4D97-AF65-F5344CB8AC3E}">
        <p14:creationId xmlns:p14="http://schemas.microsoft.com/office/powerpoint/2010/main" val="113756067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Bildschirmpräsentation (4:3)</PresentationFormat>
  <Paragraphs>25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Johannes Lotz</dc:creator>
  <cp:lastModifiedBy>Johannes Lotz</cp:lastModifiedBy>
  <cp:revision>26</cp:revision>
  <dcterms:created xsi:type="dcterms:W3CDTF">2017-10-10T12:07:01Z</dcterms:created>
  <dcterms:modified xsi:type="dcterms:W3CDTF">2017-11-17T13:48:35Z</dcterms:modified>
</cp:coreProperties>
</file>