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EB7E99-3BEB-43E0-B6C4-2AAA6D1BB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58293EF-FF23-47FF-BE67-C0FA47CBA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C07F10-8B1A-4D05-80C1-97C057677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475B49-EB9D-498C-B895-12ACD1C8A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FC57EC-0B87-4A44-B3F4-846F56BA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63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C809F-173C-4BA1-9769-740F9457D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C27E7A-69A1-44A6-9275-549DD0703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58DC05-6D17-4633-8E13-518601908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CF8B26-5804-47B4-8AF9-DC896BC1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9BEE42-9C5D-4BF9-82E1-4FC166285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483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011650-6853-49F0-A7D3-5DAA22B9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0F8210-1E6D-41D1-9151-62771C2F7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149963-4C57-418A-9534-C24AF45C0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E449E2-CB95-40BB-92ED-A7EC021F2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772D2-42D3-404C-8637-30B50240D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760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4954E-20B1-4286-AE20-892D0A9A7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F93A88-DCEA-4447-AC33-872B7F2A11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69A7E8-A970-4236-98E6-9825C04E3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BCEC5B6-B8AC-4CC6-A537-C1EBB4E0D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B84948-AAD7-43FB-9F33-EDFDF20E4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362B3F0-8755-43F4-9D37-80279533A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172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0BD071-88D2-48F3-96C3-3616FC527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066588-6949-42A1-AA8E-BAEEF2D10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451C180-0755-419B-B5B9-3C5F9C4E1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F0A5C86-E304-4D3B-BA20-6EC2FA0DAC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6613430-D97C-499D-87F5-AE1194282F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3BEBFA7-9798-4A25-A642-CF8A227EC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955F2D9-381E-4EFB-BE39-760DAD7F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1AC4B8B-8D15-4C9F-9446-6D1AEC7ED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946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0592B-7CB7-486D-8C61-E03EEB0FC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557684F-B632-4349-9725-AA0B1C45D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46CA6ED-A424-4C47-A293-3D092A78D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20C1E13-5CA2-4801-BFC3-4DD91728E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0297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71DF629-0810-482B-AD06-A1DD5C78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29E3196-64AE-4E01-956E-30378F21A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A9E2E28-D311-4F74-AE72-578C2FD8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783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7C12A-7596-46DA-B9E3-EFBE7CAD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F4C2FF-F0A9-4FB7-856C-72D338A13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531CE1D-F6BB-4E8B-BDFD-1FFEE96EF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7ED81C2-63DE-4D2C-AC83-4D1C9603F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92527DC-8B5F-4578-A9DC-8499C2D69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3C7C94-4848-43B4-AB8C-F178D14FF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761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E44E3-B2BA-4890-BA92-F9B9D7F71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3C60EE7-3D60-4ED8-BFF9-CADD970E5D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2B477BE-54D7-4AFE-A5A1-2B5A5F659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1A380F1-7963-457E-AE0E-253F9DE52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E26CEB-241E-45A7-BB02-5DCEBBE92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3EBD2C-51D7-48DB-8599-423BB232B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470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4E38EF-6916-48B2-B010-B809822C5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70BB467-EE11-4C45-B99E-1F32D69E7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93F963-B418-4C9F-BA78-D8BF3C5A5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283E38-CBD1-472A-974E-A63721A4D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A35EF8-EF1D-4DD2-8920-D6D1FCC27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262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3D05DB3-CD88-4EAB-A453-D34B6715A4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D51DC78-27B9-4372-A3A7-30198618B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4512DE-D1DF-4246-ABE1-5C37C3418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21EFDC-3EAC-4E64-8C8A-1B8170454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846701-3EB3-4932-8131-4501E23B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7995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E7BF08A-9B52-40DA-B20D-F05F8C9F0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1B49D9-29C6-46FC-AFD4-D5D7C5AA1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37163B-D9A8-45A5-8AA8-6AB1B23FA0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B7F07-E082-4C96-95DB-111B1A37142B}" type="datetimeFigureOut">
              <a:rPr lang="de-DE" smtClean="0"/>
              <a:t>05.11.2020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A2C622-DBC1-4A6B-A3F5-3A6EAF9FDF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870B0A-FDF2-4ABF-919F-68FCEBD55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CFA17-E60C-4F6F-BF6F-16EB08B7B4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76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B9EBBF70-E04B-4130-9A47-709918DE3827}"/>
              </a:ext>
            </a:extLst>
          </p:cNvPr>
          <p:cNvSpPr txBox="1"/>
          <p:nvPr/>
        </p:nvSpPr>
        <p:spPr>
          <a:xfrm>
            <a:off x="4367815" y="2397948"/>
            <a:ext cx="3808521" cy="20621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r>
              <a:rPr lang="de-DE" sz="2000" dirty="0"/>
              <a:t>Schreibprozess</a:t>
            </a:r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6992165C-2EEB-45E2-A267-ABCB6961CA55}"/>
              </a:ext>
            </a:extLst>
          </p:cNvPr>
          <p:cNvCxnSpPr/>
          <p:nvPr/>
        </p:nvCxnSpPr>
        <p:spPr>
          <a:xfrm>
            <a:off x="2396972" y="2734322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E3C14C12-6B7E-4C8C-B90C-36FDE490431E}"/>
              </a:ext>
            </a:extLst>
          </p:cNvPr>
          <p:cNvSpPr txBox="1"/>
          <p:nvPr/>
        </p:nvSpPr>
        <p:spPr>
          <a:xfrm>
            <a:off x="88778" y="2549656"/>
            <a:ext cx="2308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Versorgungsspannung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6C8B80EF-2B0E-4DD2-ACB9-EA67C81CF86C}"/>
              </a:ext>
            </a:extLst>
          </p:cNvPr>
          <p:cNvCxnSpPr/>
          <p:nvPr/>
        </p:nvCxnSpPr>
        <p:spPr>
          <a:xfrm>
            <a:off x="2398449" y="3339481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C7AFACAB-AB47-45C3-8E64-5C302EA8712B}"/>
              </a:ext>
            </a:extLst>
          </p:cNvPr>
          <p:cNvSpPr txBox="1"/>
          <p:nvPr/>
        </p:nvSpPr>
        <p:spPr>
          <a:xfrm>
            <a:off x="90255" y="3154815"/>
            <a:ext cx="2093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Teilweise beschriebener NFC-Tag</a:t>
            </a: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35B89C4-FA12-4D0C-95EB-44A664F7B21D}"/>
              </a:ext>
            </a:extLst>
          </p:cNvPr>
          <p:cNvCxnSpPr/>
          <p:nvPr/>
        </p:nvCxnSpPr>
        <p:spPr>
          <a:xfrm>
            <a:off x="2396972" y="3941686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F03A351B-7CCF-40B9-8B1B-0F8A12BF0866}"/>
              </a:ext>
            </a:extLst>
          </p:cNvPr>
          <p:cNvSpPr txBox="1"/>
          <p:nvPr/>
        </p:nvSpPr>
        <p:spPr>
          <a:xfrm>
            <a:off x="88778" y="3757020"/>
            <a:ext cx="2308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Persönliche Kontaktdaten des Nutzers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C0EC7A05-135F-469D-95F5-51FEC9805D2B}"/>
              </a:ext>
            </a:extLst>
          </p:cNvPr>
          <p:cNvCxnSpPr>
            <a:cxnSpLocks/>
          </p:cNvCxnSpPr>
          <p:nvPr/>
        </p:nvCxnSpPr>
        <p:spPr>
          <a:xfrm>
            <a:off x="6132992" y="1349406"/>
            <a:ext cx="0" cy="10485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7920DC9C-997F-46FE-940F-2D48FC20BCCB}"/>
              </a:ext>
            </a:extLst>
          </p:cNvPr>
          <p:cNvSpPr txBox="1"/>
          <p:nvPr/>
        </p:nvSpPr>
        <p:spPr>
          <a:xfrm>
            <a:off x="5306630" y="747029"/>
            <a:ext cx="2656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Störung: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EMV</a:t>
            </a: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BCFBDE77-1527-464E-AF88-C7C0E9B91E61}"/>
              </a:ext>
            </a:extLst>
          </p:cNvPr>
          <p:cNvCxnSpPr>
            <a:cxnSpLocks/>
          </p:cNvCxnSpPr>
          <p:nvPr/>
        </p:nvCxnSpPr>
        <p:spPr>
          <a:xfrm>
            <a:off x="8186707" y="3037642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E6483808-6F77-4CB9-AEC0-B7741EB4CDC0}"/>
              </a:ext>
            </a:extLst>
          </p:cNvPr>
          <p:cNvSpPr txBox="1"/>
          <p:nvPr/>
        </p:nvSpPr>
        <p:spPr>
          <a:xfrm>
            <a:off x="10167921" y="2636053"/>
            <a:ext cx="16231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Vollständig beschriebener NFC-Tag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CE83D35F-73D0-4204-8C88-9C958D9A6F02}"/>
              </a:ext>
            </a:extLst>
          </p:cNvPr>
          <p:cNvCxnSpPr/>
          <p:nvPr/>
        </p:nvCxnSpPr>
        <p:spPr>
          <a:xfrm>
            <a:off x="8186707" y="3730840"/>
            <a:ext cx="197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FBD915A6-5E04-4423-A052-83EF74A0F74A}"/>
              </a:ext>
            </a:extLst>
          </p:cNvPr>
          <p:cNvSpPr txBox="1"/>
          <p:nvPr/>
        </p:nvSpPr>
        <p:spPr>
          <a:xfrm>
            <a:off x="10167921" y="3576951"/>
            <a:ext cx="1623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Fertigmeldung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5F47D00B-3C73-4DCC-BF03-BB754DB97A89}"/>
              </a:ext>
            </a:extLst>
          </p:cNvPr>
          <p:cNvCxnSpPr>
            <a:cxnSpLocks/>
          </p:cNvCxnSpPr>
          <p:nvPr/>
        </p:nvCxnSpPr>
        <p:spPr>
          <a:xfrm flipV="1">
            <a:off x="6153712" y="4470409"/>
            <a:ext cx="0" cy="10426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C834D2EE-BBE4-4309-891E-CA654FD8B88A}"/>
              </a:ext>
            </a:extLst>
          </p:cNvPr>
          <p:cNvSpPr txBox="1"/>
          <p:nvPr/>
        </p:nvSpPr>
        <p:spPr>
          <a:xfrm>
            <a:off x="5510085" y="5587750"/>
            <a:ext cx="24531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Restriktionen: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Speicherkapazität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Computernutzung</a:t>
            </a:r>
          </a:p>
        </p:txBody>
      </p:sp>
    </p:spTree>
    <p:extLst>
      <p:ext uri="{BB962C8B-B14F-4D97-AF65-F5344CB8AC3E}">
        <p14:creationId xmlns:p14="http://schemas.microsoft.com/office/powerpoint/2010/main" val="11642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B6D9E91A5F124895D22B52FDDCDCC8" ma:contentTypeVersion="9" ma:contentTypeDescription="Ein neues Dokument erstellen." ma:contentTypeScope="" ma:versionID="0b0334908279450bed4b952c9d8abd61">
  <xsd:schema xmlns:xsd="http://www.w3.org/2001/XMLSchema" xmlns:xs="http://www.w3.org/2001/XMLSchema" xmlns:p="http://schemas.microsoft.com/office/2006/metadata/properties" xmlns:ns2="32c8b1c1-c82b-4053-b24f-0d29bf51556c" targetNamespace="http://schemas.microsoft.com/office/2006/metadata/properties" ma:root="true" ma:fieldsID="1e109919cb88ab236337ca197228ddd6" ns2:_="">
    <xsd:import namespace="32c8b1c1-c82b-4053-b24f-0d29bf5155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c8b1c1-c82b-4053-b24f-0d29bf5155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130652-01E4-44BE-894E-24CCC77126C6}"/>
</file>

<file path=customXml/itemProps2.xml><?xml version="1.0" encoding="utf-8"?>
<ds:datastoreItem xmlns:ds="http://schemas.openxmlformats.org/officeDocument/2006/customXml" ds:itemID="{176EF2BA-A7ED-4F06-828D-5DFE11A229B0}"/>
</file>

<file path=customXml/itemProps3.xml><?xml version="1.0" encoding="utf-8"?>
<ds:datastoreItem xmlns:ds="http://schemas.openxmlformats.org/officeDocument/2006/customXml" ds:itemID="{0AC197C3-52BD-4146-AD32-F4F6729B21F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Office PowerPoint</Application>
  <PresentationFormat>Breitbild</PresentationFormat>
  <Paragraphs>15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Recep Ceviz</dc:creator>
  <cp:lastModifiedBy>Recep Ceviz</cp:lastModifiedBy>
  <cp:revision>5</cp:revision>
  <dcterms:created xsi:type="dcterms:W3CDTF">2020-11-05T15:40:16Z</dcterms:created>
  <dcterms:modified xsi:type="dcterms:W3CDTF">2020-11-05T17:43:41Z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0x01010063B6D9E91A5F124895D22B52FDDCDCC8</vt:lpwstr>
  </property>
</Properties>
</file>