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F5139-A6BE-4348-93AA-A3A15A9EDFC1}" v="17" dt="2020-11-07T12:57:52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eric Müller" userId="S::mufr1018@hs-karlsruhe.de::617665ef-f63c-4e1c-981a-0b5bf1317c1d" providerId="AD" clId="Web-{0A9F5139-A6BE-4348-93AA-A3A15A9EDFC1}"/>
    <pc:docChg chg="modSld">
      <pc:chgData name="Frederic Müller" userId="S::mufr1018@hs-karlsruhe.de::617665ef-f63c-4e1c-981a-0b5bf1317c1d" providerId="AD" clId="Web-{0A9F5139-A6BE-4348-93AA-A3A15A9EDFC1}" dt="2020-11-07T12:57:52.544" v="15" actId="1076"/>
      <pc:docMkLst>
        <pc:docMk/>
      </pc:docMkLst>
      <pc:sldChg chg="modSp">
        <pc:chgData name="Frederic Müller" userId="S::mufr1018@hs-karlsruhe.de::617665ef-f63c-4e1c-981a-0b5bf1317c1d" providerId="AD" clId="Web-{0A9F5139-A6BE-4348-93AA-A3A15A9EDFC1}" dt="2020-11-07T12:57:52.544" v="15" actId="1076"/>
        <pc:sldMkLst>
          <pc:docMk/>
          <pc:sldMk cId="1986912877" sldId="256"/>
        </pc:sldMkLst>
        <pc:spChg chg="mod">
          <ac:chgData name="Frederic Müller" userId="S::mufr1018@hs-karlsruhe.de::617665ef-f63c-4e1c-981a-0b5bf1317c1d" providerId="AD" clId="Web-{0A9F5139-A6BE-4348-93AA-A3A15A9EDFC1}" dt="2020-11-07T12:57:52.544" v="15" actId="1076"/>
          <ac:spMkLst>
            <pc:docMk/>
            <pc:sldMk cId="1986912877" sldId="256"/>
            <ac:spMk id="61" creationId="{556339D3-0153-479A-AB06-F29F62FEEE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B9286-06C9-4267-827B-326C4E34F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A2B8C6-0531-468B-B238-BDA9098FF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F73B13-F934-4968-8001-0BEBB257E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419580-6537-420C-B672-50C23BD19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F0482-2442-4455-B38F-46EA2DC6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41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50AC6-2196-4E6D-B891-BBC790A1C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72B10D-15B2-4719-9EEE-7286C8A2E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AC8B3D-035B-4D6A-9CF9-39685EA9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35D2D4-031A-455E-A3FF-B35FD3E0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6C1848-8669-4F34-BAF5-C171E5CD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171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A2B782-BFB9-4707-B5A6-670485151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E0B70D-5987-4A94-8ADA-310411BFD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5F5BA7-9754-420D-AD6C-426CC297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B5A32F-00F0-43AE-B295-D357B6E5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E5F082-8A10-4704-9079-BAD47D8D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27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D48ED-A372-49B4-B22D-8FDFF90A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6A5804-26BB-494A-8CEA-F69A01940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7F461D-E058-47CF-802B-64368CE85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71785A-31B2-4141-B7F9-E7E95A764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FC8312-6644-4185-9C3F-A2B56A7E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638B4C-2C8B-43CC-8CBC-C4EE7E45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53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F9D95-9562-45D3-BC2F-F9B738997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82A136-AF3C-49D3-A209-C3EBA81DE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03ACDE-96C0-4D25-9A0B-5A6F48B81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E9319E-FA0E-4C66-A174-7BA3A8981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870A083-6E9C-417C-8FDD-6B5DAF56F0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F16A9FE-8B4D-4E0E-998C-0F5CABCBA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CFEA0A9-5A8A-41CC-A02F-C1A32425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12E2CF6-0CBA-45C5-8DA6-7716C4C0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193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B70B3-1B3D-422C-A17F-C9010E12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4B0C083-0D72-464C-97A7-2AE8A38F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5CCDAA-EE20-4406-B7C9-54E757B0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CDD190-E741-4C93-B5C9-D4800E7F5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27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0734CE8-A0E2-40C0-91C4-5FE7E1A7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990AA38-C4CE-4371-88E9-444336D4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74CB61-1BD4-4ADD-9EE4-E7FDE3B61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932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1EFFE-E112-4D31-B2BA-BD7C15C8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5AAAF4-6B8D-42AD-BF02-283BE6080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1A095D-8360-43CC-BE50-C8A658C6F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790444-846C-4DDF-B9F3-088BBC20D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BF4161-CA95-4EB3-AE83-F715AB94B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440FBC-1F9E-4EE2-A0BD-A4AB88C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37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92582-F333-4140-8488-D8247C263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5710387-48CE-4EE8-BF02-EDC229FC0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3B4AF7-D20A-436A-A241-10D4A8E01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3264DF-14D0-4E74-A6A0-3668E9F4D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265F7D-7996-4891-B16A-1996BCC32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CF7E5D-2586-4E09-BB3B-557AD42A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33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FC87A-19B7-4413-97C7-C13C64CD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06BF808-E20E-4542-905D-4440F8E6C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124A71-CA28-48FE-A821-A5A1BE3E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46C0AF-70E6-4ED0-86E9-AB900BC6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141686-B945-4488-A5CA-029A5652B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82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A927F24-86E9-4083-9C71-DD5C26B9C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76631A-0121-4A40-90B8-5C623FB8B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323163-0B02-463C-A505-2A752C1B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37D45D-367D-4AF7-85D8-332107EC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A7DD33-303C-4060-8723-48906A702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63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C4C8DCD-22CF-4CC2-AF66-B6E37DDE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F0BFEA-D685-4E47-B39B-6B02747D4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784A0D-1254-4FDA-88AC-A78843218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07CB5-A31E-4D65-932D-92841DA03AD4}" type="datetimeFigureOut">
              <a:rPr lang="de-DE" smtClean="0"/>
              <a:t>07.11.2020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EF5564-4B3A-4F23-B425-597C5BF5C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A3C75E-95E7-466F-9EED-325AED5DC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909BD-CD86-4E8A-B2C6-491BDB1E76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771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EB09414-C4CF-48C9-9BDB-B1038DB4729E}"/>
              </a:ext>
            </a:extLst>
          </p:cNvPr>
          <p:cNvSpPr txBox="1"/>
          <p:nvPr/>
        </p:nvSpPr>
        <p:spPr>
          <a:xfrm>
            <a:off x="2593678" y="2727454"/>
            <a:ext cx="1442154" cy="7848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  <a:p>
            <a:pPr algn="ctr"/>
            <a:endParaRPr lang="de-DE" sz="900" dirty="0"/>
          </a:p>
          <a:p>
            <a:pPr algn="ctr"/>
            <a:r>
              <a:rPr lang="de-DE" sz="900" b="1" dirty="0"/>
              <a:t>Schreibprozess</a:t>
            </a:r>
          </a:p>
          <a:p>
            <a:pPr algn="ctr"/>
            <a:endParaRPr lang="de-DE" sz="900" dirty="0"/>
          </a:p>
          <a:p>
            <a:pPr algn="ctr"/>
            <a:endParaRPr lang="de-DE" sz="900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A05D24A-77DE-4E26-B446-E2D6E1E73FC4}"/>
              </a:ext>
            </a:extLst>
          </p:cNvPr>
          <p:cNvCxnSpPr>
            <a:cxnSpLocks/>
          </p:cNvCxnSpPr>
          <p:nvPr/>
        </p:nvCxnSpPr>
        <p:spPr>
          <a:xfrm>
            <a:off x="1961151" y="2879362"/>
            <a:ext cx="63984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6FB70202-99FB-46BA-BF9F-3DB1C2EF5EB2}"/>
              </a:ext>
            </a:extLst>
          </p:cNvPr>
          <p:cNvSpPr txBox="1"/>
          <p:nvPr/>
        </p:nvSpPr>
        <p:spPr>
          <a:xfrm>
            <a:off x="714003" y="2747899"/>
            <a:ext cx="1274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Versorgungsspannung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D6BEF86-7676-4523-8D80-C9A359E0CA39}"/>
              </a:ext>
            </a:extLst>
          </p:cNvPr>
          <p:cNvSpPr txBox="1"/>
          <p:nvPr/>
        </p:nvSpPr>
        <p:spPr>
          <a:xfrm>
            <a:off x="197147" y="3004453"/>
            <a:ext cx="17640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Teilweise beschriebener NFC-Tag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1A7132B-2D59-4F6E-84A7-522378E4F455}"/>
              </a:ext>
            </a:extLst>
          </p:cNvPr>
          <p:cNvSpPr txBox="1"/>
          <p:nvPr/>
        </p:nvSpPr>
        <p:spPr>
          <a:xfrm>
            <a:off x="0" y="3242944"/>
            <a:ext cx="19888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Persönliche Kontaktdaten des Nutzers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1F747B9-6BD5-481C-B800-0FC7EED05643}"/>
              </a:ext>
            </a:extLst>
          </p:cNvPr>
          <p:cNvSpPr txBox="1"/>
          <p:nvPr/>
        </p:nvSpPr>
        <p:spPr>
          <a:xfrm>
            <a:off x="2948821" y="2021341"/>
            <a:ext cx="108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u="sng" dirty="0"/>
              <a:t>Störung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EMV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6E23F1A-50DC-4D4E-9CB5-A741C86E83F1}"/>
              </a:ext>
            </a:extLst>
          </p:cNvPr>
          <p:cNvSpPr txBox="1"/>
          <p:nvPr/>
        </p:nvSpPr>
        <p:spPr>
          <a:xfrm>
            <a:off x="4099878" y="2699869"/>
            <a:ext cx="162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Vollständig beschriebener NFC-Tag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2E54092-2076-4CC2-98A3-25916E65581B}"/>
              </a:ext>
            </a:extLst>
          </p:cNvPr>
          <p:cNvSpPr txBox="1"/>
          <p:nvPr/>
        </p:nvSpPr>
        <p:spPr>
          <a:xfrm>
            <a:off x="2671229" y="3896827"/>
            <a:ext cx="2453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Restriktionen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Speicherkapazität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Computernutzung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A090F4C-0CA2-41C3-9FA9-F14EF3B2DFEC}"/>
              </a:ext>
            </a:extLst>
          </p:cNvPr>
          <p:cNvSpPr txBox="1"/>
          <p:nvPr/>
        </p:nvSpPr>
        <p:spPr>
          <a:xfrm>
            <a:off x="5506858" y="2747899"/>
            <a:ext cx="1442154" cy="7848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  <a:p>
            <a:pPr algn="ctr"/>
            <a:endParaRPr lang="de-DE" sz="900" dirty="0"/>
          </a:p>
          <a:p>
            <a:pPr algn="ctr"/>
            <a:r>
              <a:rPr lang="de-DE" sz="900" b="1" dirty="0"/>
              <a:t>Leseprozess</a:t>
            </a:r>
          </a:p>
          <a:p>
            <a:pPr algn="ctr"/>
            <a:endParaRPr lang="de-DE" sz="900" dirty="0"/>
          </a:p>
          <a:p>
            <a:pPr algn="ctr"/>
            <a:endParaRPr lang="de-DE" sz="9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CC0CF4E1-435F-4253-A2CF-F6C091F19E4F}"/>
              </a:ext>
            </a:extLst>
          </p:cNvPr>
          <p:cNvSpPr txBox="1"/>
          <p:nvPr/>
        </p:nvSpPr>
        <p:spPr>
          <a:xfrm>
            <a:off x="8612412" y="2759247"/>
            <a:ext cx="1442154" cy="7848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900" dirty="0"/>
          </a:p>
          <a:p>
            <a:pPr algn="ctr"/>
            <a:endParaRPr lang="de-DE" sz="900" dirty="0"/>
          </a:p>
          <a:p>
            <a:pPr algn="ctr"/>
            <a:r>
              <a:rPr lang="de-DE" sz="900" b="1" dirty="0"/>
              <a:t>Übergabe Google Sheets</a:t>
            </a:r>
          </a:p>
          <a:p>
            <a:pPr algn="ctr"/>
            <a:endParaRPr lang="de-DE" sz="900" dirty="0"/>
          </a:p>
          <a:p>
            <a:pPr algn="ctr"/>
            <a:endParaRPr lang="de-DE" sz="9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7F55C722-4295-49EB-809F-7CE499E9D306}"/>
              </a:ext>
            </a:extLst>
          </p:cNvPr>
          <p:cNvSpPr txBox="1"/>
          <p:nvPr/>
        </p:nvSpPr>
        <p:spPr>
          <a:xfrm>
            <a:off x="5405130" y="1743211"/>
            <a:ext cx="265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u="sng" dirty="0"/>
              <a:t>Störung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Karte zu schnell über Sensor gezogen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Instabiles WiFi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7F6DBFA8-83C6-405F-AB4D-93B10C7914EA}"/>
              </a:ext>
            </a:extLst>
          </p:cNvPr>
          <p:cNvSpPr txBox="1"/>
          <p:nvPr/>
        </p:nvSpPr>
        <p:spPr>
          <a:xfrm>
            <a:off x="8785240" y="1888654"/>
            <a:ext cx="126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u="sng" dirty="0"/>
              <a:t>Störung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Instabiles WiFi</a:t>
            </a:r>
          </a:p>
          <a:p>
            <a:endParaRPr lang="de-DE" sz="900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9F5AB016-0A66-468A-BE16-B4378F6381E8}"/>
              </a:ext>
            </a:extLst>
          </p:cNvPr>
          <p:cNvSpPr txBox="1"/>
          <p:nvPr/>
        </p:nvSpPr>
        <p:spPr>
          <a:xfrm>
            <a:off x="5506858" y="3950905"/>
            <a:ext cx="2453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Restriktionen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Kapazität Powerbank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Wifi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48CCB321-C24F-4716-AA0E-885E32E9BCFD}"/>
              </a:ext>
            </a:extLst>
          </p:cNvPr>
          <p:cNvSpPr txBox="1"/>
          <p:nvPr/>
        </p:nvSpPr>
        <p:spPr>
          <a:xfrm>
            <a:off x="8886968" y="3917349"/>
            <a:ext cx="2453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Restriktionen</a:t>
            </a:r>
            <a:r>
              <a:rPr lang="de-DE" sz="9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Wifi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Speicher Google Drive</a:t>
            </a:r>
          </a:p>
        </p:txBody>
      </p: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94250354-E069-4A6B-AE62-41511F4CA398}"/>
              </a:ext>
            </a:extLst>
          </p:cNvPr>
          <p:cNvCxnSpPr>
            <a:cxnSpLocks/>
          </p:cNvCxnSpPr>
          <p:nvPr/>
        </p:nvCxnSpPr>
        <p:spPr>
          <a:xfrm flipV="1">
            <a:off x="3216155" y="3525428"/>
            <a:ext cx="0" cy="3713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16A42CD0-D681-4D61-B269-5C83728B5444}"/>
              </a:ext>
            </a:extLst>
          </p:cNvPr>
          <p:cNvCxnSpPr>
            <a:cxnSpLocks/>
          </p:cNvCxnSpPr>
          <p:nvPr/>
        </p:nvCxnSpPr>
        <p:spPr>
          <a:xfrm flipV="1">
            <a:off x="6063295" y="3544077"/>
            <a:ext cx="0" cy="4299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AF7C15ED-EECE-4632-8590-8A72B9E8B627}"/>
              </a:ext>
            </a:extLst>
          </p:cNvPr>
          <p:cNvCxnSpPr>
            <a:cxnSpLocks/>
          </p:cNvCxnSpPr>
          <p:nvPr/>
        </p:nvCxnSpPr>
        <p:spPr>
          <a:xfrm flipV="1">
            <a:off x="9110566" y="3544077"/>
            <a:ext cx="0" cy="3884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>
            <a:extLst>
              <a:ext uri="{FF2B5EF4-FFF2-40B4-BE49-F238E27FC236}">
                <a16:creationId xmlns:a16="http://schemas.microsoft.com/office/drawing/2014/main" id="{B380C5C2-E920-4D97-AF55-6BFC6EBF464C}"/>
              </a:ext>
            </a:extLst>
          </p:cNvPr>
          <p:cNvCxnSpPr>
            <a:cxnSpLocks/>
          </p:cNvCxnSpPr>
          <p:nvPr/>
        </p:nvCxnSpPr>
        <p:spPr>
          <a:xfrm>
            <a:off x="3216155" y="2354312"/>
            <a:ext cx="0" cy="3749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86E8433B-3EA2-4B67-81CE-1457F1786202}"/>
              </a:ext>
            </a:extLst>
          </p:cNvPr>
          <p:cNvCxnSpPr>
            <a:cxnSpLocks/>
          </p:cNvCxnSpPr>
          <p:nvPr/>
        </p:nvCxnSpPr>
        <p:spPr>
          <a:xfrm>
            <a:off x="6063295" y="2410258"/>
            <a:ext cx="0" cy="33764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4215DD8D-37C1-443D-8866-B8A06AC5A3E6}"/>
              </a:ext>
            </a:extLst>
          </p:cNvPr>
          <p:cNvCxnSpPr>
            <a:cxnSpLocks/>
          </p:cNvCxnSpPr>
          <p:nvPr/>
        </p:nvCxnSpPr>
        <p:spPr>
          <a:xfrm>
            <a:off x="9194456" y="2410258"/>
            <a:ext cx="0" cy="35629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2AE599BE-ADB2-43A4-A8C1-77507F8816E1}"/>
              </a:ext>
            </a:extLst>
          </p:cNvPr>
          <p:cNvCxnSpPr>
            <a:cxnSpLocks/>
          </p:cNvCxnSpPr>
          <p:nvPr/>
        </p:nvCxnSpPr>
        <p:spPr>
          <a:xfrm>
            <a:off x="1961151" y="3119869"/>
            <a:ext cx="63984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B909D923-ECEF-4F36-9A4D-3913D1050DF1}"/>
              </a:ext>
            </a:extLst>
          </p:cNvPr>
          <p:cNvCxnSpPr>
            <a:cxnSpLocks/>
          </p:cNvCxnSpPr>
          <p:nvPr/>
        </p:nvCxnSpPr>
        <p:spPr>
          <a:xfrm>
            <a:off x="1961151" y="3366089"/>
            <a:ext cx="63984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19FEF066-1042-4BF9-8345-AE4A817C5E57}"/>
              </a:ext>
            </a:extLst>
          </p:cNvPr>
          <p:cNvCxnSpPr>
            <a:cxnSpLocks/>
          </p:cNvCxnSpPr>
          <p:nvPr/>
        </p:nvCxnSpPr>
        <p:spPr>
          <a:xfrm>
            <a:off x="4030404" y="3077426"/>
            <a:ext cx="14733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556339D3-0153-479A-AB06-F29F62FEEEA1}"/>
              </a:ext>
            </a:extLst>
          </p:cNvPr>
          <p:cNvSpPr txBox="1"/>
          <p:nvPr/>
        </p:nvSpPr>
        <p:spPr>
          <a:xfrm>
            <a:off x="6975910" y="2755271"/>
            <a:ext cx="1623133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900" dirty="0">
                <a:cs typeface="Calibri"/>
              </a:rPr>
              <a:t>Personenbezogene Daten</a:t>
            </a:r>
          </a:p>
        </p:txBody>
      </p: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5181CDA3-C55C-4646-9B01-DC82B99F42C3}"/>
              </a:ext>
            </a:extLst>
          </p:cNvPr>
          <p:cNvCxnSpPr>
            <a:cxnSpLocks/>
          </p:cNvCxnSpPr>
          <p:nvPr/>
        </p:nvCxnSpPr>
        <p:spPr>
          <a:xfrm>
            <a:off x="6949012" y="3023102"/>
            <a:ext cx="16634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Verbinder: gewinkelt 65">
            <a:extLst>
              <a:ext uri="{FF2B5EF4-FFF2-40B4-BE49-F238E27FC236}">
                <a16:creationId xmlns:a16="http://schemas.microsoft.com/office/drawing/2014/main" id="{5F58632D-AD65-4B01-82EC-57BE2BC529F8}"/>
              </a:ext>
            </a:extLst>
          </p:cNvPr>
          <p:cNvCxnSpPr>
            <a:cxnSpLocks/>
            <a:endCxn id="70" idx="0"/>
          </p:cNvCxnSpPr>
          <p:nvPr/>
        </p:nvCxnSpPr>
        <p:spPr>
          <a:xfrm>
            <a:off x="6949012" y="3295219"/>
            <a:ext cx="1119413" cy="76257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feld 69">
            <a:extLst>
              <a:ext uri="{FF2B5EF4-FFF2-40B4-BE49-F238E27FC236}">
                <a16:creationId xmlns:a16="http://schemas.microsoft.com/office/drawing/2014/main" id="{20993B2B-7AE7-429E-8AA1-ABC31A251B83}"/>
              </a:ext>
            </a:extLst>
          </p:cNvPr>
          <p:cNvSpPr txBox="1"/>
          <p:nvPr/>
        </p:nvSpPr>
        <p:spPr>
          <a:xfrm>
            <a:off x="7572972" y="4057791"/>
            <a:ext cx="990905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900" dirty="0"/>
              <a:t>Meldung über Display bzw. LED-Ring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6F8F4512-A477-4B1E-8F61-6FCDCC612C38}"/>
              </a:ext>
            </a:extLst>
          </p:cNvPr>
          <p:cNvSpPr txBox="1"/>
          <p:nvPr/>
        </p:nvSpPr>
        <p:spPr>
          <a:xfrm>
            <a:off x="10054562" y="2831148"/>
            <a:ext cx="1623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Eintragung in Google Sheets</a:t>
            </a:r>
          </a:p>
        </p:txBody>
      </p:sp>
      <p:cxnSp>
        <p:nvCxnSpPr>
          <p:cNvPr id="73" name="Gerade Verbindung mit Pfeil 72">
            <a:extLst>
              <a:ext uri="{FF2B5EF4-FFF2-40B4-BE49-F238E27FC236}">
                <a16:creationId xmlns:a16="http://schemas.microsoft.com/office/drawing/2014/main" id="{8975CFAE-D400-4592-B16D-D0A1F21AE352}"/>
              </a:ext>
            </a:extLst>
          </p:cNvPr>
          <p:cNvCxnSpPr>
            <a:cxnSpLocks/>
          </p:cNvCxnSpPr>
          <p:nvPr/>
        </p:nvCxnSpPr>
        <p:spPr>
          <a:xfrm>
            <a:off x="10054562" y="3061980"/>
            <a:ext cx="1363210" cy="101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Grafik 77">
            <a:extLst>
              <a:ext uri="{FF2B5EF4-FFF2-40B4-BE49-F238E27FC236}">
                <a16:creationId xmlns:a16="http://schemas.microsoft.com/office/drawing/2014/main" id="{8773F52B-C90B-4D45-BD88-B29DCF4A9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9" y="3082239"/>
            <a:ext cx="524737" cy="546068"/>
          </a:xfrm>
          <a:prstGeom prst="rect">
            <a:avLst/>
          </a:prstGeom>
        </p:spPr>
      </p:pic>
      <p:cxnSp>
        <p:nvCxnSpPr>
          <p:cNvPr id="100" name="Verbinder: gewinkelt 99">
            <a:extLst>
              <a:ext uri="{FF2B5EF4-FFF2-40B4-BE49-F238E27FC236}">
                <a16:creationId xmlns:a16="http://schemas.microsoft.com/office/drawing/2014/main" id="{1867C66D-85FF-4623-A953-E2D05ED34E8F}"/>
              </a:ext>
            </a:extLst>
          </p:cNvPr>
          <p:cNvCxnSpPr>
            <a:cxnSpLocks/>
          </p:cNvCxnSpPr>
          <p:nvPr/>
        </p:nvCxnSpPr>
        <p:spPr>
          <a:xfrm flipV="1">
            <a:off x="4621142" y="3366089"/>
            <a:ext cx="894223" cy="607901"/>
          </a:xfrm>
          <a:prstGeom prst="bentConnector3">
            <a:avLst>
              <a:gd name="adj1" fmla="val -65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feld 107">
            <a:extLst>
              <a:ext uri="{FF2B5EF4-FFF2-40B4-BE49-F238E27FC236}">
                <a16:creationId xmlns:a16="http://schemas.microsoft.com/office/drawing/2014/main" id="{FEBF1D55-C341-49BC-8A00-B99954DB82F6}"/>
              </a:ext>
            </a:extLst>
          </p:cNvPr>
          <p:cNvSpPr txBox="1"/>
          <p:nvPr/>
        </p:nvSpPr>
        <p:spPr>
          <a:xfrm>
            <a:off x="4082903" y="3973989"/>
            <a:ext cx="1274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Versorgungsspannung</a:t>
            </a:r>
          </a:p>
        </p:txBody>
      </p:sp>
    </p:spTree>
    <p:extLst>
      <p:ext uri="{BB962C8B-B14F-4D97-AF65-F5344CB8AC3E}">
        <p14:creationId xmlns:p14="http://schemas.microsoft.com/office/powerpoint/2010/main" val="198691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AC45DD2-3712-49FA-93D7-C8850E749A34}"/>
              </a:ext>
            </a:extLst>
          </p:cNvPr>
          <p:cNvSpPr txBox="1"/>
          <p:nvPr/>
        </p:nvSpPr>
        <p:spPr>
          <a:xfrm>
            <a:off x="4367815" y="2397948"/>
            <a:ext cx="3808521" cy="126957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r>
              <a:rPr lang="de-DE" sz="1100" dirty="0"/>
              <a:t>Leseprozess</a:t>
            </a:r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58FB895-2DCC-42D0-8A85-2D2C35FE5731}"/>
              </a:ext>
            </a:extLst>
          </p:cNvPr>
          <p:cNvCxnSpPr/>
          <p:nvPr/>
        </p:nvCxnSpPr>
        <p:spPr>
          <a:xfrm>
            <a:off x="2396972" y="3038400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721E8DD7-135B-4520-A99B-876659F9B4D0}"/>
              </a:ext>
            </a:extLst>
          </p:cNvPr>
          <p:cNvSpPr txBox="1"/>
          <p:nvPr/>
        </p:nvSpPr>
        <p:spPr>
          <a:xfrm>
            <a:off x="1242875" y="2691373"/>
            <a:ext cx="23081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Versorgungsspannung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CEC7593-BA11-4642-ADE4-7824D9C8A291}"/>
              </a:ext>
            </a:extLst>
          </p:cNvPr>
          <p:cNvCxnSpPr/>
          <p:nvPr/>
        </p:nvCxnSpPr>
        <p:spPr>
          <a:xfrm>
            <a:off x="2397600" y="3729600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8D9E20B-031B-414A-A2C0-63452D4A2CCC}"/>
              </a:ext>
            </a:extLst>
          </p:cNvPr>
          <p:cNvSpPr txBox="1"/>
          <p:nvPr/>
        </p:nvSpPr>
        <p:spPr>
          <a:xfrm>
            <a:off x="1350146" y="3423063"/>
            <a:ext cx="20936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Vollständig beschriebener NFC-Tag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445A19F-875E-476B-B275-76F28A98AF9F}"/>
              </a:ext>
            </a:extLst>
          </p:cNvPr>
          <p:cNvCxnSpPr>
            <a:cxnSpLocks/>
          </p:cNvCxnSpPr>
          <p:nvPr/>
        </p:nvCxnSpPr>
        <p:spPr>
          <a:xfrm>
            <a:off x="6132992" y="1349406"/>
            <a:ext cx="0" cy="10485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D7D90625-ABFF-40F4-9475-F4E1391E5A7E}"/>
              </a:ext>
            </a:extLst>
          </p:cNvPr>
          <p:cNvSpPr txBox="1"/>
          <p:nvPr/>
        </p:nvSpPr>
        <p:spPr>
          <a:xfrm>
            <a:off x="6153712" y="1119975"/>
            <a:ext cx="265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Störung: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Karte zu schnell über Sensor gezogen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Instabiles WiFi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30B21CE-EB63-420C-B036-2A7342611E96}"/>
              </a:ext>
            </a:extLst>
          </p:cNvPr>
          <p:cNvCxnSpPr>
            <a:cxnSpLocks/>
          </p:cNvCxnSpPr>
          <p:nvPr/>
        </p:nvCxnSpPr>
        <p:spPr>
          <a:xfrm>
            <a:off x="8186707" y="3037642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2679EB99-8B5A-43A5-89EA-1F04A2C8B37C}"/>
              </a:ext>
            </a:extLst>
          </p:cNvPr>
          <p:cNvSpPr txBox="1"/>
          <p:nvPr/>
        </p:nvSpPr>
        <p:spPr>
          <a:xfrm>
            <a:off x="10167921" y="2636053"/>
            <a:ext cx="162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Vollständig beschriebener NFC-Tag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5DFDDA85-5DD1-469C-BAC5-9BC60C3DB9F8}"/>
              </a:ext>
            </a:extLst>
          </p:cNvPr>
          <p:cNvCxnSpPr/>
          <p:nvPr/>
        </p:nvCxnSpPr>
        <p:spPr>
          <a:xfrm>
            <a:off x="8186707" y="3730840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955427C6-A90E-44E1-903C-120B8E375925}"/>
              </a:ext>
            </a:extLst>
          </p:cNvPr>
          <p:cNvSpPr txBox="1"/>
          <p:nvPr/>
        </p:nvSpPr>
        <p:spPr>
          <a:xfrm>
            <a:off x="10167921" y="3576951"/>
            <a:ext cx="162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Meldung über Display bzw. LED-Ring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2AD7FAD8-AC8F-458F-B973-A1695BD04B60}"/>
              </a:ext>
            </a:extLst>
          </p:cNvPr>
          <p:cNvCxnSpPr>
            <a:cxnSpLocks/>
          </p:cNvCxnSpPr>
          <p:nvPr/>
        </p:nvCxnSpPr>
        <p:spPr>
          <a:xfrm flipV="1">
            <a:off x="6153712" y="4470409"/>
            <a:ext cx="0" cy="104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ED10C69E-F7C6-4251-B62E-F886384D9553}"/>
              </a:ext>
            </a:extLst>
          </p:cNvPr>
          <p:cNvSpPr txBox="1"/>
          <p:nvPr/>
        </p:nvSpPr>
        <p:spPr>
          <a:xfrm>
            <a:off x="5510085" y="5587750"/>
            <a:ext cx="2453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Restriktionen: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Kapazität Powerbank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Wifi</a:t>
            </a:r>
          </a:p>
        </p:txBody>
      </p:sp>
    </p:spTree>
    <p:extLst>
      <p:ext uri="{BB962C8B-B14F-4D97-AF65-F5344CB8AC3E}">
        <p14:creationId xmlns:p14="http://schemas.microsoft.com/office/powerpoint/2010/main" val="153552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989F70A-C970-40AE-817E-5EF624209814}"/>
              </a:ext>
            </a:extLst>
          </p:cNvPr>
          <p:cNvSpPr txBox="1"/>
          <p:nvPr/>
        </p:nvSpPr>
        <p:spPr>
          <a:xfrm>
            <a:off x="4367815" y="2397948"/>
            <a:ext cx="3808521" cy="12311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r>
              <a:rPr lang="de-DE" sz="1100" dirty="0"/>
              <a:t>Übergabe Google Sheets</a:t>
            </a:r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  <a:p>
            <a:pPr algn="ctr"/>
            <a:endParaRPr lang="de-DE" sz="1050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8909112-8185-405C-8CE8-45616EF46CE9}"/>
              </a:ext>
            </a:extLst>
          </p:cNvPr>
          <p:cNvCxnSpPr/>
          <p:nvPr/>
        </p:nvCxnSpPr>
        <p:spPr>
          <a:xfrm>
            <a:off x="2396972" y="3073892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7BE5DF35-A8C4-4785-939A-0DC808A758D2}"/>
              </a:ext>
            </a:extLst>
          </p:cNvPr>
          <p:cNvSpPr txBox="1"/>
          <p:nvPr/>
        </p:nvSpPr>
        <p:spPr>
          <a:xfrm>
            <a:off x="1019440" y="2651864"/>
            <a:ext cx="23081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Vollständig beschriebener NFC-Tag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7A924753-5A42-4241-899E-FFBD10DA026A}"/>
              </a:ext>
            </a:extLst>
          </p:cNvPr>
          <p:cNvCxnSpPr>
            <a:cxnSpLocks/>
          </p:cNvCxnSpPr>
          <p:nvPr/>
        </p:nvCxnSpPr>
        <p:spPr>
          <a:xfrm>
            <a:off x="6132992" y="1349406"/>
            <a:ext cx="0" cy="10485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68B244C-88E2-4B3C-B40A-D90AD7907267}"/>
              </a:ext>
            </a:extLst>
          </p:cNvPr>
          <p:cNvSpPr txBox="1"/>
          <p:nvPr/>
        </p:nvSpPr>
        <p:spPr>
          <a:xfrm>
            <a:off x="6153712" y="1119975"/>
            <a:ext cx="265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Störung: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Instabiles WiFi</a:t>
            </a:r>
          </a:p>
          <a:p>
            <a:endParaRPr lang="de-DE" sz="900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A9ED40F-BE81-4F94-BFB1-7D3C5B069A3F}"/>
              </a:ext>
            </a:extLst>
          </p:cNvPr>
          <p:cNvCxnSpPr>
            <a:cxnSpLocks/>
          </p:cNvCxnSpPr>
          <p:nvPr/>
        </p:nvCxnSpPr>
        <p:spPr>
          <a:xfrm>
            <a:off x="8197078" y="3430479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92747E7A-879A-42CE-BE85-4D0F177D4130}"/>
              </a:ext>
            </a:extLst>
          </p:cNvPr>
          <p:cNvSpPr txBox="1"/>
          <p:nvPr/>
        </p:nvSpPr>
        <p:spPr>
          <a:xfrm>
            <a:off x="10256698" y="3167389"/>
            <a:ext cx="1623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Eintragung in Google Sheets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4CB476D-E3F4-4DEB-8698-8295243D67ED}"/>
              </a:ext>
            </a:extLst>
          </p:cNvPr>
          <p:cNvCxnSpPr>
            <a:cxnSpLocks/>
          </p:cNvCxnSpPr>
          <p:nvPr/>
        </p:nvCxnSpPr>
        <p:spPr>
          <a:xfrm flipV="1">
            <a:off x="6153712" y="4470409"/>
            <a:ext cx="0" cy="104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C717C80E-5E3E-493C-AEB6-5F03D6CC7BE8}"/>
              </a:ext>
            </a:extLst>
          </p:cNvPr>
          <p:cNvSpPr txBox="1"/>
          <p:nvPr/>
        </p:nvSpPr>
        <p:spPr>
          <a:xfrm>
            <a:off x="5510085" y="5587750"/>
            <a:ext cx="2453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Restriktionen: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Wifi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900" dirty="0"/>
              <a:t>Speicher Google Drive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89297536-4985-4021-8BC7-79E2D9BC22B6}"/>
              </a:ext>
            </a:extLst>
          </p:cNvPr>
          <p:cNvCxnSpPr/>
          <p:nvPr/>
        </p:nvCxnSpPr>
        <p:spPr>
          <a:xfrm>
            <a:off x="2396972" y="3776707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F8178742-7EF6-4003-9C15-3A83E954F4F7}"/>
              </a:ext>
            </a:extLst>
          </p:cNvPr>
          <p:cNvSpPr txBox="1"/>
          <p:nvPr/>
        </p:nvSpPr>
        <p:spPr>
          <a:xfrm>
            <a:off x="1019440" y="3428999"/>
            <a:ext cx="23081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Abgeschlossener Lese-vorgang</a:t>
            </a:r>
          </a:p>
        </p:txBody>
      </p:sp>
    </p:spTree>
    <p:extLst>
      <p:ext uri="{BB962C8B-B14F-4D97-AF65-F5344CB8AC3E}">
        <p14:creationId xmlns:p14="http://schemas.microsoft.com/office/powerpoint/2010/main" val="3639124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B6D9E91A5F124895D22B52FDDCDCC8" ma:contentTypeVersion="9" ma:contentTypeDescription="Create a new document." ma:contentTypeScope="" ma:versionID="773e3b6e8b4b21abe9edfed9a7fcc88f">
  <xsd:schema xmlns:xsd="http://www.w3.org/2001/XMLSchema" xmlns:xs="http://www.w3.org/2001/XMLSchema" xmlns:p="http://schemas.microsoft.com/office/2006/metadata/properties" xmlns:ns2="32c8b1c1-c82b-4053-b24f-0d29bf51556c" targetNamespace="http://schemas.microsoft.com/office/2006/metadata/properties" ma:root="true" ma:fieldsID="e56657a6cf583c186d0d6438d908b79c" ns2:_="">
    <xsd:import namespace="32c8b1c1-c82b-4053-b24f-0d29bf5155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c8b1c1-c82b-4053-b24f-0d29bf515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A8596A-AC8D-434A-B6A2-7A99AE9C93F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604F0F6-9460-44E0-A016-259459DA50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3253B5-5A3E-48F3-9FAA-12927197EF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c8b1c1-c82b-4053-b24f-0d29bf515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Widescreen</PresentationFormat>
  <Paragraphs>65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Moritz Schluchter</dc:creator>
  <cp:lastModifiedBy>Moritz Schluchter</cp:lastModifiedBy>
  <cp:revision>12</cp:revision>
  <dcterms:created xsi:type="dcterms:W3CDTF">2020-11-07T11:00:36Z</dcterms:created>
  <dcterms:modified xsi:type="dcterms:W3CDTF">2020-11-07T12:58:31Z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0x01010063B6D9E91A5F124895D22B52FDDCDCC8</vt:lpwstr>
  </property>
</Properties>
</file>