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9" d="100"/>
          <a:sy n="99" d="100"/>
        </p:scale>
        <p:origin x="90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52C20-F3F0-4658-B0B8-A054054D2AEF}" type="datetimeFigureOut">
              <a:rPr lang="de-DE" smtClean="0"/>
              <a:t>08.03.2017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DD8B4-D06C-4035-BB3A-C83FCDEA11D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311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52C20-F3F0-4658-B0B8-A054054D2AEF}" type="datetimeFigureOut">
              <a:rPr lang="de-DE" smtClean="0"/>
              <a:t>08.03.2017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DD8B4-D06C-4035-BB3A-C83FCDEA11D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8451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52C20-F3F0-4658-B0B8-A054054D2AEF}" type="datetimeFigureOut">
              <a:rPr lang="de-DE" smtClean="0"/>
              <a:t>08.03.2017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DD8B4-D06C-4035-BB3A-C83FCDEA11D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9979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52C20-F3F0-4658-B0B8-A054054D2AEF}" type="datetimeFigureOut">
              <a:rPr lang="de-DE" smtClean="0"/>
              <a:t>08.03.2017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DD8B4-D06C-4035-BB3A-C83FCDEA11D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9866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52C20-F3F0-4658-B0B8-A054054D2AEF}" type="datetimeFigureOut">
              <a:rPr lang="de-DE" smtClean="0"/>
              <a:t>08.03.2017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DD8B4-D06C-4035-BB3A-C83FCDEA11D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7889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52C20-F3F0-4658-B0B8-A054054D2AEF}" type="datetimeFigureOut">
              <a:rPr lang="de-DE" smtClean="0"/>
              <a:t>08.03.2017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DD8B4-D06C-4035-BB3A-C83FCDEA11D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6966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52C20-F3F0-4658-B0B8-A054054D2AEF}" type="datetimeFigureOut">
              <a:rPr lang="de-DE" smtClean="0"/>
              <a:t>08.03.2017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DD8B4-D06C-4035-BB3A-C83FCDEA11D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9834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52C20-F3F0-4658-B0B8-A054054D2AEF}" type="datetimeFigureOut">
              <a:rPr lang="de-DE" smtClean="0"/>
              <a:t>08.03.2017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DD8B4-D06C-4035-BB3A-C83FCDEA11D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1253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52C20-F3F0-4658-B0B8-A054054D2AEF}" type="datetimeFigureOut">
              <a:rPr lang="de-DE" smtClean="0"/>
              <a:t>08.03.2017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DD8B4-D06C-4035-BB3A-C83FCDEA11D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1280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52C20-F3F0-4658-B0B8-A054054D2AEF}" type="datetimeFigureOut">
              <a:rPr lang="de-DE" smtClean="0"/>
              <a:t>08.03.2017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DD8B4-D06C-4035-BB3A-C83FCDEA11D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1873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52C20-F3F0-4658-B0B8-A054054D2AEF}" type="datetimeFigureOut">
              <a:rPr lang="de-DE" smtClean="0"/>
              <a:t>08.03.2017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DD8B4-D06C-4035-BB3A-C83FCDEA11D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6277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752C20-F3F0-4658-B0B8-A054054D2AEF}" type="datetimeFigureOut">
              <a:rPr lang="de-DE" smtClean="0"/>
              <a:t>08.03.2017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DD8B4-D06C-4035-BB3A-C83FCDEA11D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9115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ieren 14"/>
          <p:cNvGrpSpPr/>
          <p:nvPr/>
        </p:nvGrpSpPr>
        <p:grpSpPr>
          <a:xfrm>
            <a:off x="3972432" y="1784898"/>
            <a:ext cx="4128224" cy="3367467"/>
            <a:chOff x="4764504" y="2297366"/>
            <a:chExt cx="4128224" cy="3367467"/>
          </a:xfrm>
        </p:grpSpPr>
        <p:sp>
          <p:nvSpPr>
            <p:cNvPr id="4" name="Textfeld 3"/>
            <p:cNvSpPr txBox="1"/>
            <p:nvPr/>
          </p:nvSpPr>
          <p:spPr>
            <a:xfrm>
              <a:off x="4764504" y="3647389"/>
              <a:ext cx="4128223" cy="17003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800" b="1" dirty="0" smtClean="0"/>
                <a:t>Platine Edison</a:t>
              </a:r>
            </a:p>
          </p:txBody>
        </p:sp>
        <p:sp>
          <p:nvSpPr>
            <p:cNvPr id="5" name="Rechteck 4"/>
            <p:cNvSpPr/>
            <p:nvPr/>
          </p:nvSpPr>
          <p:spPr>
            <a:xfrm>
              <a:off x="4764505" y="2297366"/>
              <a:ext cx="4128223" cy="3367467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7" name="Pfeil nach rechts 6"/>
          <p:cNvSpPr/>
          <p:nvPr/>
        </p:nvSpPr>
        <p:spPr>
          <a:xfrm>
            <a:off x="2711907" y="3709762"/>
            <a:ext cx="1200824" cy="405214"/>
          </a:xfrm>
          <a:prstGeom prst="right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Pfeil nach rechts 7"/>
          <p:cNvSpPr/>
          <p:nvPr/>
        </p:nvSpPr>
        <p:spPr>
          <a:xfrm>
            <a:off x="2711905" y="2865923"/>
            <a:ext cx="1200824" cy="405214"/>
          </a:xfrm>
          <a:prstGeom prst="right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Pfeil nach rechts 8"/>
          <p:cNvSpPr/>
          <p:nvPr/>
        </p:nvSpPr>
        <p:spPr>
          <a:xfrm>
            <a:off x="2711906" y="2022085"/>
            <a:ext cx="1200824" cy="405214"/>
          </a:xfrm>
          <a:prstGeom prst="right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Pfeil nach rechts 9"/>
          <p:cNvSpPr/>
          <p:nvPr/>
        </p:nvSpPr>
        <p:spPr>
          <a:xfrm rot="5400000">
            <a:off x="5406089" y="907280"/>
            <a:ext cx="1260907" cy="405214"/>
          </a:xfrm>
          <a:prstGeom prst="right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extfeld 10"/>
          <p:cNvSpPr txBox="1"/>
          <p:nvPr/>
        </p:nvSpPr>
        <p:spPr>
          <a:xfrm>
            <a:off x="5401274" y="87823"/>
            <a:ext cx="1270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Störgrößen</a:t>
            </a:r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137864" y="2021829"/>
            <a:ext cx="2629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Spannungsversorgung Edison, 5V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137863" y="2725987"/>
            <a:ext cx="2602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Spannungsversorgung Motor und Ventile, 12V</a:t>
            </a:r>
            <a:endParaRPr lang="de-DE" dirty="0"/>
          </a:p>
        </p:txBody>
      </p:sp>
      <p:sp>
        <p:nvSpPr>
          <p:cNvPr id="14" name="Textfeld 13"/>
          <p:cNvSpPr txBox="1"/>
          <p:nvPr/>
        </p:nvSpPr>
        <p:spPr>
          <a:xfrm>
            <a:off x="137863" y="3707145"/>
            <a:ext cx="2583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Bestellung von Warteschlange</a:t>
            </a:r>
            <a:endParaRPr lang="de-DE" dirty="0"/>
          </a:p>
        </p:txBody>
      </p:sp>
      <p:sp>
        <p:nvSpPr>
          <p:cNvPr id="16" name="Pfeil nach rechts 15"/>
          <p:cNvSpPr/>
          <p:nvPr/>
        </p:nvSpPr>
        <p:spPr>
          <a:xfrm>
            <a:off x="2702745" y="4553600"/>
            <a:ext cx="1200824" cy="405214"/>
          </a:xfrm>
          <a:prstGeom prst="right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Textfeld 16"/>
          <p:cNvSpPr txBox="1"/>
          <p:nvPr/>
        </p:nvSpPr>
        <p:spPr>
          <a:xfrm>
            <a:off x="119541" y="4550983"/>
            <a:ext cx="2583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Gewicht von der Waage</a:t>
            </a:r>
            <a:endParaRPr lang="de-DE" dirty="0"/>
          </a:p>
        </p:txBody>
      </p:sp>
      <p:sp>
        <p:nvSpPr>
          <p:cNvPr id="19" name="Pfeil nach rechts 18"/>
          <p:cNvSpPr/>
          <p:nvPr/>
        </p:nvSpPr>
        <p:spPr>
          <a:xfrm>
            <a:off x="8169519" y="3271137"/>
            <a:ext cx="1200824" cy="405214"/>
          </a:xfrm>
          <a:prstGeom prst="right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Pfeil nach rechts 19"/>
          <p:cNvSpPr/>
          <p:nvPr/>
        </p:nvSpPr>
        <p:spPr>
          <a:xfrm>
            <a:off x="8169520" y="2427299"/>
            <a:ext cx="1200824" cy="405214"/>
          </a:xfrm>
          <a:prstGeom prst="right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Textfeld 20"/>
          <p:cNvSpPr txBox="1"/>
          <p:nvPr/>
        </p:nvSpPr>
        <p:spPr>
          <a:xfrm>
            <a:off x="9323176" y="2428873"/>
            <a:ext cx="2868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Ansteuerung Ventile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9323175" y="3270261"/>
            <a:ext cx="2839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Ansteuerung Motor</a:t>
            </a:r>
            <a:endParaRPr lang="de-DE" dirty="0"/>
          </a:p>
        </p:txBody>
      </p:sp>
      <p:sp>
        <p:nvSpPr>
          <p:cNvPr id="23" name="Pfeil nach rechts 22"/>
          <p:cNvSpPr/>
          <p:nvPr/>
        </p:nvSpPr>
        <p:spPr>
          <a:xfrm>
            <a:off x="8178680" y="4115852"/>
            <a:ext cx="1200824" cy="405214"/>
          </a:xfrm>
          <a:prstGeom prst="right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Textfeld 23"/>
          <p:cNvSpPr txBox="1"/>
          <p:nvPr/>
        </p:nvSpPr>
        <p:spPr>
          <a:xfrm>
            <a:off x="9332336" y="4114976"/>
            <a:ext cx="2839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Endsignal an Warteschlange</a:t>
            </a:r>
            <a:endParaRPr lang="de-DE" dirty="0"/>
          </a:p>
        </p:txBody>
      </p:sp>
      <p:sp>
        <p:nvSpPr>
          <p:cNvPr id="25" name="Pfeil nach rechts 24"/>
          <p:cNvSpPr/>
          <p:nvPr/>
        </p:nvSpPr>
        <p:spPr>
          <a:xfrm rot="16200000">
            <a:off x="5406088" y="5624768"/>
            <a:ext cx="1260907" cy="405214"/>
          </a:xfrm>
          <a:prstGeom prst="right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Textfeld 25"/>
          <p:cNvSpPr txBox="1"/>
          <p:nvPr/>
        </p:nvSpPr>
        <p:spPr>
          <a:xfrm>
            <a:off x="5214331" y="6457829"/>
            <a:ext cx="1644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Restriktionen</a:t>
            </a:r>
            <a:endParaRPr lang="de-DE" dirty="0"/>
          </a:p>
        </p:txBody>
      </p:sp>
      <p:sp>
        <p:nvSpPr>
          <p:cNvPr id="28" name="Textfeld 27"/>
          <p:cNvSpPr txBox="1"/>
          <p:nvPr/>
        </p:nvSpPr>
        <p:spPr>
          <a:xfrm>
            <a:off x="6161124" y="5398216"/>
            <a:ext cx="19395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smtClean="0"/>
              <a:t>Budgeteinhaltung</a:t>
            </a:r>
            <a:endParaRPr lang="de-DE" dirty="0"/>
          </a:p>
        </p:txBody>
      </p:sp>
      <p:sp>
        <p:nvSpPr>
          <p:cNvPr id="29" name="Textfeld 28"/>
          <p:cNvSpPr txBox="1"/>
          <p:nvPr/>
        </p:nvSpPr>
        <p:spPr>
          <a:xfrm>
            <a:off x="6239149" y="479130"/>
            <a:ext cx="193953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smtClean="0"/>
              <a:t>EMV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smtClean="0"/>
              <a:t>Umwelteinflüsse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30" name="Textfeld 29"/>
          <p:cNvSpPr txBox="1"/>
          <p:nvPr/>
        </p:nvSpPr>
        <p:spPr>
          <a:xfrm>
            <a:off x="3003375" y="2093887"/>
            <a:ext cx="6737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/>
              <a:t>E</a:t>
            </a:r>
            <a:r>
              <a:rPr lang="de-DE" sz="1100" baseline="-25000" dirty="0" smtClean="0"/>
              <a:t>el1</a:t>
            </a:r>
            <a:endParaRPr lang="de-DE" sz="1100" dirty="0"/>
          </a:p>
        </p:txBody>
      </p:sp>
      <p:sp>
        <p:nvSpPr>
          <p:cNvPr id="31" name="Textfeld 30"/>
          <p:cNvSpPr txBox="1"/>
          <p:nvPr/>
        </p:nvSpPr>
        <p:spPr>
          <a:xfrm>
            <a:off x="2975433" y="2937725"/>
            <a:ext cx="6737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/>
              <a:t>E</a:t>
            </a:r>
            <a:r>
              <a:rPr lang="de-DE" sz="1100" baseline="-25000" dirty="0" smtClean="0"/>
              <a:t>el2</a:t>
            </a:r>
            <a:endParaRPr lang="de-DE" sz="1100" dirty="0"/>
          </a:p>
        </p:txBody>
      </p:sp>
      <p:sp>
        <p:nvSpPr>
          <p:cNvPr id="32" name="Textfeld 31"/>
          <p:cNvSpPr txBox="1"/>
          <p:nvPr/>
        </p:nvSpPr>
        <p:spPr>
          <a:xfrm>
            <a:off x="2971698" y="3781564"/>
            <a:ext cx="6737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/>
              <a:t>S</a:t>
            </a:r>
            <a:r>
              <a:rPr lang="de-DE" sz="1100" baseline="-25000" dirty="0" smtClean="0"/>
              <a:t>el1</a:t>
            </a:r>
            <a:endParaRPr lang="de-DE" sz="1100" dirty="0"/>
          </a:p>
        </p:txBody>
      </p:sp>
      <p:sp>
        <p:nvSpPr>
          <p:cNvPr id="33" name="Textfeld 32"/>
          <p:cNvSpPr txBox="1"/>
          <p:nvPr/>
        </p:nvSpPr>
        <p:spPr>
          <a:xfrm>
            <a:off x="2971698" y="4625402"/>
            <a:ext cx="6737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/>
              <a:t>S</a:t>
            </a:r>
            <a:r>
              <a:rPr lang="de-DE" sz="1100" baseline="-25000" dirty="0" smtClean="0"/>
              <a:t>el2</a:t>
            </a:r>
            <a:endParaRPr lang="de-DE" sz="1100" dirty="0"/>
          </a:p>
        </p:txBody>
      </p:sp>
      <p:sp>
        <p:nvSpPr>
          <p:cNvPr id="34" name="Textfeld 33"/>
          <p:cNvSpPr txBox="1"/>
          <p:nvPr/>
        </p:nvSpPr>
        <p:spPr>
          <a:xfrm>
            <a:off x="8418624" y="4187654"/>
            <a:ext cx="6737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/>
              <a:t>S</a:t>
            </a:r>
            <a:r>
              <a:rPr lang="de-DE" sz="1100" baseline="-25000" dirty="0" smtClean="0"/>
              <a:t>el5</a:t>
            </a:r>
            <a:endParaRPr lang="de-DE" sz="1100" dirty="0"/>
          </a:p>
        </p:txBody>
      </p:sp>
      <p:sp>
        <p:nvSpPr>
          <p:cNvPr id="35" name="Textfeld 34"/>
          <p:cNvSpPr txBox="1"/>
          <p:nvPr/>
        </p:nvSpPr>
        <p:spPr>
          <a:xfrm>
            <a:off x="8418624" y="3337826"/>
            <a:ext cx="6737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/>
              <a:t>S</a:t>
            </a:r>
            <a:r>
              <a:rPr lang="de-DE" sz="1100" baseline="-25000" dirty="0" smtClean="0"/>
              <a:t>el4</a:t>
            </a:r>
            <a:endParaRPr lang="de-DE" sz="1100" dirty="0"/>
          </a:p>
        </p:txBody>
      </p:sp>
      <p:sp>
        <p:nvSpPr>
          <p:cNvPr id="36" name="Textfeld 35"/>
          <p:cNvSpPr txBox="1"/>
          <p:nvPr/>
        </p:nvSpPr>
        <p:spPr>
          <a:xfrm>
            <a:off x="8418624" y="2499101"/>
            <a:ext cx="6737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/>
              <a:t>S</a:t>
            </a:r>
            <a:r>
              <a:rPr lang="de-DE" sz="1100" baseline="-25000" dirty="0" smtClean="0"/>
              <a:t>el3</a:t>
            </a:r>
            <a:endParaRPr lang="de-DE" sz="1100" dirty="0"/>
          </a:p>
        </p:txBody>
      </p:sp>
    </p:spTree>
    <p:extLst>
      <p:ext uri="{BB962C8B-B14F-4D97-AF65-F5344CB8AC3E}">
        <p14:creationId xmlns:p14="http://schemas.microsoft.com/office/powerpoint/2010/main" val="14868158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</Words>
  <Application>Microsoft Office PowerPoint</Application>
  <PresentationFormat>Breitbild</PresentationFormat>
  <Paragraphs>20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PowerPoint-Präsentation</vt:lpstr>
    </vt:vector>
  </TitlesOfParts>
  <Company>Hochschule Karlsruhe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Florian Imhof</dc:creator>
  <cp:lastModifiedBy>Florian Imhof</cp:lastModifiedBy>
  <cp:revision>5</cp:revision>
  <dcterms:created xsi:type="dcterms:W3CDTF">2017-03-08T13:24:21Z</dcterms:created>
  <dcterms:modified xsi:type="dcterms:W3CDTF">2017-03-08T14:50:10Z</dcterms:modified>
</cp:coreProperties>
</file>