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17.03.2017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311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17.03.2017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845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17.03.2017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9979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17.03.2017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9866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17.03.2017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7889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17.03.2017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696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17.03.2017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834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17.03.2017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1253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17.03.2017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1280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17.03.2017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187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52C20-F3F0-4658-B0B8-A054054D2AEF}" type="datetimeFigureOut">
              <a:rPr lang="de-DE" smtClean="0"/>
              <a:t>17.03.2017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6277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52C20-F3F0-4658-B0B8-A054054D2AEF}" type="datetimeFigureOut">
              <a:rPr lang="de-DE" smtClean="0"/>
              <a:t>17.03.2017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DD8B4-D06C-4035-BB3A-C83FCDEA11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911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732735" y="1138989"/>
            <a:ext cx="8791074" cy="478054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10028035" y="1251281"/>
            <a:ext cx="2011680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0028035" y="2961369"/>
            <a:ext cx="2011680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0028035" y="4671457"/>
            <a:ext cx="2011680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10028035" y="1496005"/>
            <a:ext cx="201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Leistungselektronik / MOSFETs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10028035" y="3206093"/>
            <a:ext cx="201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Waage / Messbrücke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0028035" y="5054681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DC-Motor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732735" y="1138989"/>
            <a:ext cx="8791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u="sng" dirty="0" smtClean="0"/>
              <a:t>Platine   </a:t>
            </a:r>
            <a:endParaRPr lang="de-DE" sz="2400" b="1" u="sng" dirty="0"/>
          </a:p>
        </p:txBody>
      </p:sp>
      <p:sp>
        <p:nvSpPr>
          <p:cNvPr id="14" name="Rechteck 13"/>
          <p:cNvSpPr/>
          <p:nvPr/>
        </p:nvSpPr>
        <p:spPr>
          <a:xfrm>
            <a:off x="7892715" y="1251284"/>
            <a:ext cx="1288180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7892715" y="2961370"/>
            <a:ext cx="1288180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92715" y="4671456"/>
            <a:ext cx="1288180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7892715" y="1634507"/>
            <a:ext cx="12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/>
              <a:t>PINHEAD</a:t>
            </a:r>
            <a:endParaRPr lang="de-DE" sz="1600" dirty="0"/>
          </a:p>
        </p:txBody>
      </p:sp>
      <p:sp>
        <p:nvSpPr>
          <p:cNvPr id="18" name="Textfeld 17"/>
          <p:cNvSpPr txBox="1"/>
          <p:nvPr/>
        </p:nvSpPr>
        <p:spPr>
          <a:xfrm>
            <a:off x="7892715" y="3344594"/>
            <a:ext cx="12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/>
              <a:t>PINHEAD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7892715" y="5054684"/>
            <a:ext cx="12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/>
              <a:t>PINHEAD</a:t>
            </a:r>
            <a:endParaRPr lang="de-DE" dirty="0"/>
          </a:p>
        </p:txBody>
      </p:sp>
      <p:sp>
        <p:nvSpPr>
          <p:cNvPr id="20" name="Rechteck 19"/>
          <p:cNvSpPr/>
          <p:nvPr/>
        </p:nvSpPr>
        <p:spPr>
          <a:xfrm>
            <a:off x="6310576" y="1251284"/>
            <a:ext cx="1288180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6310576" y="2961369"/>
            <a:ext cx="1288180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6310576" y="4671456"/>
            <a:ext cx="1288180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feld 22"/>
          <p:cNvSpPr txBox="1"/>
          <p:nvPr/>
        </p:nvSpPr>
        <p:spPr>
          <a:xfrm>
            <a:off x="6310576" y="1638599"/>
            <a:ext cx="12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Level-Shifter</a:t>
            </a:r>
            <a:endParaRPr lang="en-US" dirty="0"/>
          </a:p>
        </p:txBody>
      </p:sp>
      <p:sp>
        <p:nvSpPr>
          <p:cNvPr id="24" name="Textfeld 23"/>
          <p:cNvSpPr txBox="1"/>
          <p:nvPr/>
        </p:nvSpPr>
        <p:spPr>
          <a:xfrm>
            <a:off x="6310576" y="5054684"/>
            <a:ext cx="12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Level-Shifter</a:t>
            </a:r>
            <a:endParaRPr lang="en-US" dirty="0"/>
          </a:p>
        </p:txBody>
      </p:sp>
      <p:sp>
        <p:nvSpPr>
          <p:cNvPr id="25" name="Textfeld 24"/>
          <p:cNvSpPr txBox="1"/>
          <p:nvPr/>
        </p:nvSpPr>
        <p:spPr>
          <a:xfrm>
            <a:off x="6310576" y="3221483"/>
            <a:ext cx="1288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smtClean="0"/>
              <a:t>Mess-verstärker</a:t>
            </a:r>
            <a:endParaRPr lang="de-DE" dirty="0"/>
          </a:p>
        </p:txBody>
      </p:sp>
      <p:sp>
        <p:nvSpPr>
          <p:cNvPr id="26" name="Rechteck 25"/>
          <p:cNvSpPr/>
          <p:nvPr/>
        </p:nvSpPr>
        <p:spPr>
          <a:xfrm>
            <a:off x="1716919" y="2961369"/>
            <a:ext cx="3609473" cy="11357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feld 26"/>
          <p:cNvSpPr txBox="1"/>
          <p:nvPr/>
        </p:nvSpPr>
        <p:spPr>
          <a:xfrm>
            <a:off x="1724746" y="3306741"/>
            <a:ext cx="3601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/>
              <a:t>Intel Edison</a:t>
            </a:r>
            <a:endParaRPr lang="de-DE" sz="2000" dirty="0"/>
          </a:p>
        </p:txBody>
      </p:sp>
      <p:sp>
        <p:nvSpPr>
          <p:cNvPr id="28" name="Rechteck 27"/>
          <p:cNvSpPr/>
          <p:nvPr/>
        </p:nvSpPr>
        <p:spPr>
          <a:xfrm>
            <a:off x="1031921" y="1600654"/>
            <a:ext cx="2548677" cy="3764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Textfeld 28"/>
          <p:cNvSpPr txBox="1"/>
          <p:nvPr/>
        </p:nvSpPr>
        <p:spPr>
          <a:xfrm>
            <a:off x="1031921" y="1570278"/>
            <a:ext cx="2548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/>
              <a:t>Stromversorgung</a:t>
            </a:r>
            <a:endParaRPr lang="de-DE" sz="2000" dirty="0"/>
          </a:p>
        </p:txBody>
      </p:sp>
      <p:cxnSp>
        <p:nvCxnSpPr>
          <p:cNvPr id="31" name="Gerade Verbindung mit Pfeil 30"/>
          <p:cNvCxnSpPr>
            <a:stCxn id="29" idx="2"/>
          </p:cNvCxnSpPr>
          <p:nvPr/>
        </p:nvCxnSpPr>
        <p:spPr>
          <a:xfrm flipH="1">
            <a:off x="2306259" y="1970388"/>
            <a:ext cx="1" cy="9685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/>
          <p:cNvCxnSpPr>
            <a:stCxn id="14" idx="3"/>
            <a:endCxn id="5" idx="1"/>
          </p:cNvCxnSpPr>
          <p:nvPr/>
        </p:nvCxnSpPr>
        <p:spPr>
          <a:xfrm flipV="1">
            <a:off x="9180895" y="1819172"/>
            <a:ext cx="847140" cy="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/>
          <p:cNvCxnSpPr/>
          <p:nvPr/>
        </p:nvCxnSpPr>
        <p:spPr>
          <a:xfrm flipV="1">
            <a:off x="9193879" y="5239343"/>
            <a:ext cx="847140" cy="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>
            <a:endCxn id="17" idx="1"/>
          </p:cNvCxnSpPr>
          <p:nvPr/>
        </p:nvCxnSpPr>
        <p:spPr>
          <a:xfrm flipV="1">
            <a:off x="7598756" y="1803784"/>
            <a:ext cx="293959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/>
          <p:cNvCxnSpPr/>
          <p:nvPr/>
        </p:nvCxnSpPr>
        <p:spPr>
          <a:xfrm flipV="1">
            <a:off x="7585772" y="5229373"/>
            <a:ext cx="293959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winkelte Verbindung 47"/>
          <p:cNvCxnSpPr>
            <a:endCxn id="20" idx="1"/>
          </p:cNvCxnSpPr>
          <p:nvPr/>
        </p:nvCxnSpPr>
        <p:spPr>
          <a:xfrm flipV="1">
            <a:off x="4485373" y="1819175"/>
            <a:ext cx="1825203" cy="1142194"/>
          </a:xfrm>
          <a:prstGeom prst="bentConnector3">
            <a:avLst>
              <a:gd name="adj1" fmla="val -9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winkelte Verbindung 58"/>
          <p:cNvCxnSpPr>
            <a:endCxn id="22" idx="1"/>
          </p:cNvCxnSpPr>
          <p:nvPr/>
        </p:nvCxnSpPr>
        <p:spPr>
          <a:xfrm>
            <a:off x="4485373" y="4097150"/>
            <a:ext cx="1825203" cy="1142197"/>
          </a:xfrm>
          <a:prstGeom prst="bentConnector3">
            <a:avLst>
              <a:gd name="adj1" fmla="val 42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mit Pfeil 61"/>
          <p:cNvCxnSpPr>
            <a:stCxn id="6" idx="1"/>
            <a:endCxn id="15" idx="3"/>
          </p:cNvCxnSpPr>
          <p:nvPr/>
        </p:nvCxnSpPr>
        <p:spPr>
          <a:xfrm flipH="1">
            <a:off x="9180895" y="3529260"/>
            <a:ext cx="847140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mit Pfeil 62"/>
          <p:cNvCxnSpPr>
            <a:endCxn id="27" idx="3"/>
          </p:cNvCxnSpPr>
          <p:nvPr/>
        </p:nvCxnSpPr>
        <p:spPr>
          <a:xfrm flipH="1">
            <a:off x="5326392" y="3503467"/>
            <a:ext cx="984184" cy="332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mit Pfeil 64"/>
          <p:cNvCxnSpPr>
            <a:endCxn id="21" idx="3"/>
          </p:cNvCxnSpPr>
          <p:nvPr/>
        </p:nvCxnSpPr>
        <p:spPr>
          <a:xfrm flipH="1">
            <a:off x="7598756" y="3529258"/>
            <a:ext cx="293959" cy="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275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Breitbild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>Hochschule Karlsruhe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Florian Imhof</dc:creator>
  <cp:lastModifiedBy>Stefan Kloepfer</cp:lastModifiedBy>
  <cp:revision>11</cp:revision>
  <dcterms:created xsi:type="dcterms:W3CDTF">2017-03-08T13:24:21Z</dcterms:created>
  <dcterms:modified xsi:type="dcterms:W3CDTF">2017-03-17T12:25:55Z</dcterms:modified>
</cp:coreProperties>
</file>