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4A5A8-8538-4EFE-9020-F355ED8FB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FD766CB-62E4-46DC-8766-EC96DCD03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F95B74-D2E9-4B52-AAD6-73805A32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E91288-B563-4FE6-AAF7-70C0837B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5160B2-3B67-43CC-8515-0A78EF0D7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48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94E0C-5A01-4311-9FD1-31B9F81E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06A29C-370A-42C6-8F7D-A615E9121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2F4068-0AF6-4BC1-A97A-F5EA9FC1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305B4D-63E4-479A-B8F7-75F66B95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0E3D35-3AFC-4403-8FDC-C2157A16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094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2DC57-7EEF-4FE1-A58E-28B7D24B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A07A4A-FF09-4BD4-9256-07B7BF627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98AD5F-5EAD-4340-BA7D-E65761EF6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E72191-B20D-4C45-BB2A-A08790142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74B448-AFF2-4864-998D-1DE82C15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57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47D0EB-28F3-467B-99BA-C1B4E1C83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3434FB-8063-4EB6-9463-0FFF74BF6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B07098-0279-4AD5-8B3B-A8245170A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057F3F-844A-48B5-ACC1-63F6C3A07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89EF72-8DDC-4C20-ABC8-1E6961BF6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5BA0E2-82CA-4E21-A1DF-35EF6878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50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8787C4-D442-493F-96DC-C0A65FC3D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448EBB-8DBC-48AA-BA62-1E36856C9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A17AF4-D297-450C-8112-CA9A3647C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3149928-0963-4BD3-A304-ECC3F5AAE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66ECE2F-F9A5-46D8-844E-5BE73149F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897BFF9-6497-4133-8210-6B834F99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98437F-60FD-4E4D-A8CD-3E3D5A8D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FEBFE4A-157A-4959-AE44-7C1C52FD3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803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39C9A-2026-426F-94E7-77A5006C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B1BB6D2-0427-4DEF-BB63-AF4516AA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66B958-820E-46ED-8FF5-47658EA01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78DFB6B-BB65-48BE-ACCF-F6E898A7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30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10B71EB-C014-4B5F-9D37-0C9E037B7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EB70254-9E87-479B-9BD5-132460D0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EAD475-8B1D-4DF6-9A78-F555F8CCD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53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F941C-E603-4E3A-AA46-EE985B1D8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5BB91-F225-4171-9E9B-B3D2EFCD0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4D8565-F4E3-4D9B-AC0A-CFDB474E1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67BBD7-7486-4370-AB8D-E1D7F08CD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BD8B14-39E5-4A1B-B6BF-3F0EADDF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EE0087-30EE-4AE8-966C-1CCE8B1A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23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EB62E-39CE-4341-B67C-5D51BE27B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C41DC2-7253-4FA1-B190-79B75A12C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F544FF-7122-4DAA-BB31-A8E631C56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1DA132-13B2-464A-A3D8-148FEE85F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748A3F-EDE5-4A2B-904C-AA7B108C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3789DF-3F0C-4CB1-8C32-37BB4C6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410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AE493-50AF-4517-B01A-C664EC57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2CA863-FD13-458D-97DA-9E46B34C7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AB1A53-DDA9-475F-8B99-6A95DA16B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B6C0A4-472B-4503-BAFC-12729BB7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E24B48-FDFE-4606-B35D-E58DA7CF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73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AE64FB-97ED-4238-915E-6877425CF3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05A83C-EAD4-4770-AFA5-4B1FA116A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DEF0E8-E1A0-4D0D-80D7-EC4E3440D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E9EB86-4630-4FD4-A52C-FA11E8D3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4CAE2-F947-4B62-A0AE-22C10A2F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206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F0646B-8662-4C63-A65F-F94BAA18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F7B0AA-FB46-4C93-8522-F25CCF5A1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AC8952-4E9A-4A4E-B66A-D2AAC198E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28902-1E75-4233-9B38-50131252F5BE}" type="datetimeFigureOut">
              <a:rPr lang="de-DE" smtClean="0"/>
              <a:t>19.08.2019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AC4BBB-DA2E-49A0-BCDE-FA1F7A2A6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35F56D-3E30-4F6C-9E4E-CF6568F23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660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E777BFC-EF9B-4D81-BF64-72F05A6F1C0D}"/>
              </a:ext>
            </a:extLst>
          </p:cNvPr>
          <p:cNvSpPr/>
          <p:nvPr/>
        </p:nvSpPr>
        <p:spPr>
          <a:xfrm>
            <a:off x="3425503" y="1836617"/>
            <a:ext cx="5352176" cy="31847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System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FT32 – Positionserfassung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2C43FC1-2C51-4844-9BF9-1684EF669726}"/>
              </a:ext>
            </a:extLst>
          </p:cNvPr>
          <p:cNvCxnSpPr>
            <a:cxnSpLocks/>
          </p:cNvCxnSpPr>
          <p:nvPr/>
        </p:nvCxnSpPr>
        <p:spPr>
          <a:xfrm>
            <a:off x="1619911" y="2700000"/>
            <a:ext cx="18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7C6B48AD-EA8F-4420-BD1B-ADA0EADBAF6F}"/>
              </a:ext>
            </a:extLst>
          </p:cNvPr>
          <p:cNvCxnSpPr>
            <a:cxnSpLocks/>
          </p:cNvCxnSpPr>
          <p:nvPr/>
        </p:nvCxnSpPr>
        <p:spPr>
          <a:xfrm flipV="1">
            <a:off x="1619911" y="3600000"/>
            <a:ext cx="1800000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3360C60C-D4A7-4DA1-A51E-F04675EE9E69}"/>
              </a:ext>
            </a:extLst>
          </p:cNvPr>
          <p:cNvSpPr txBox="1"/>
          <p:nvPr/>
        </p:nvSpPr>
        <p:spPr>
          <a:xfrm>
            <a:off x="888727" y="2304000"/>
            <a:ext cx="7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1mech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345B319-7528-42C3-92E5-B005CE9A8B43}"/>
              </a:ext>
            </a:extLst>
          </p:cNvPr>
          <p:cNvSpPr txBox="1"/>
          <p:nvPr/>
        </p:nvSpPr>
        <p:spPr>
          <a:xfrm>
            <a:off x="1619911" y="2232000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Relativbewegung Sensor / Roboter zu Unterlage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E49464CA-4100-4437-89A0-6D7F8F427BDA}"/>
              </a:ext>
            </a:extLst>
          </p:cNvPr>
          <p:cNvSpPr txBox="1"/>
          <p:nvPr/>
        </p:nvSpPr>
        <p:spPr>
          <a:xfrm>
            <a:off x="899911" y="3204000"/>
            <a:ext cx="7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</a:t>
            </a:r>
            <a:r>
              <a:rPr lang="de-DE" baseline="-25000" dirty="0"/>
              <a:t>1el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C4CFC4BB-673A-471A-8DA6-0AC6026FC9BB}"/>
              </a:ext>
            </a:extLst>
          </p:cNvPr>
          <p:cNvSpPr txBox="1"/>
          <p:nvPr/>
        </p:nvSpPr>
        <p:spPr>
          <a:xfrm>
            <a:off x="1619911" y="3132000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5V DC von </a:t>
            </a:r>
          </a:p>
          <a:p>
            <a:r>
              <a:rPr lang="de-DE" sz="1200" dirty="0"/>
              <a:t>Spannungswandler</a:t>
            </a:r>
          </a:p>
        </p:txBody>
      </p: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D13319A2-B51D-44A5-A405-D011BB09B7E4}"/>
              </a:ext>
            </a:extLst>
          </p:cNvPr>
          <p:cNvCxnSpPr>
            <a:cxnSpLocks/>
          </p:cNvCxnSpPr>
          <p:nvPr/>
        </p:nvCxnSpPr>
        <p:spPr>
          <a:xfrm>
            <a:off x="8772088" y="3960000"/>
            <a:ext cx="18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E1FE9FA1-FDEA-43C9-BC75-784C5992B13F}"/>
              </a:ext>
            </a:extLst>
          </p:cNvPr>
          <p:cNvSpPr txBox="1"/>
          <p:nvPr/>
        </p:nvSpPr>
        <p:spPr>
          <a:xfrm>
            <a:off x="10798027" y="2484000"/>
            <a:ext cx="7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2el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4CBD000B-3C07-4E25-A8F2-687A474F09DE}"/>
              </a:ext>
            </a:extLst>
          </p:cNvPr>
          <p:cNvSpPr txBox="1"/>
          <p:nvPr/>
        </p:nvSpPr>
        <p:spPr>
          <a:xfrm>
            <a:off x="8788863" y="2412000"/>
            <a:ext cx="2009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Position relativ zur Unterlage </a:t>
            </a:r>
            <a:r>
              <a:rPr lang="de-DE" sz="1200"/>
              <a:t>im XY-Koordinatensystem</a:t>
            </a:r>
            <a:endParaRPr lang="de-DE" sz="12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DEFA8D-752C-464A-A33C-F1E5F5FC8DE4}"/>
              </a:ext>
            </a:extLst>
          </p:cNvPr>
          <p:cNvSpPr txBox="1"/>
          <p:nvPr/>
        </p:nvSpPr>
        <p:spPr>
          <a:xfrm>
            <a:off x="3936000" y="5366799"/>
            <a:ext cx="4320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Restriktionen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Programmierung in C++ mit Arduino-Umgebung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Verwendung ESP32 - Microkontroller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Schnittstelle zwischen Sensor und ESP32: I²C, SPI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Horizontale Ausrichtung der Unterlage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Unterlage ist Ortsfest, nicht durchsichtig (kein Glas)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C0476CF-1CE8-484B-ABF3-FCDFBED04175}"/>
              </a:ext>
            </a:extLst>
          </p:cNvPr>
          <p:cNvSpPr txBox="1"/>
          <p:nvPr/>
        </p:nvSpPr>
        <p:spPr>
          <a:xfrm>
            <a:off x="8788863" y="3492000"/>
            <a:ext cx="178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Ausrichtung relativ zur Unterlage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D4C718F-5EFB-415A-848A-37D29DA5BD55}"/>
              </a:ext>
            </a:extLst>
          </p:cNvPr>
          <p:cNvSpPr txBox="1"/>
          <p:nvPr/>
        </p:nvSpPr>
        <p:spPr>
          <a:xfrm>
            <a:off x="10798027" y="3564000"/>
            <a:ext cx="7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3el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65EF926-FB30-4AE1-8BFB-946863D3456A}"/>
              </a:ext>
            </a:extLst>
          </p:cNvPr>
          <p:cNvSpPr txBox="1"/>
          <p:nvPr/>
        </p:nvSpPr>
        <p:spPr>
          <a:xfrm>
            <a:off x="3936000" y="391486"/>
            <a:ext cx="43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Störgrößen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Oberflächenbeschaffenheit (Spiegelung, Unebenheiten,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Erschütterungen Fahrzeug und Fahroberfläche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Umgebungsbeleuchtung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1AAC2FAD-260E-4F88-891B-2AACD31E1498}"/>
              </a:ext>
            </a:extLst>
          </p:cNvPr>
          <p:cNvCxnSpPr>
            <a:cxnSpLocks/>
          </p:cNvCxnSpPr>
          <p:nvPr/>
        </p:nvCxnSpPr>
        <p:spPr>
          <a:xfrm>
            <a:off x="8772088" y="2880000"/>
            <a:ext cx="18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6AD14F9B-9F60-429A-965C-EFA923348C06}"/>
              </a:ext>
            </a:extLst>
          </p:cNvPr>
          <p:cNvCxnSpPr>
            <a:cxnSpLocks/>
            <a:stCxn id="26" idx="2"/>
            <a:endCxn id="4" idx="0"/>
          </p:cNvCxnSpPr>
          <p:nvPr/>
        </p:nvCxnSpPr>
        <p:spPr>
          <a:xfrm>
            <a:off x="6096000" y="1314816"/>
            <a:ext cx="5591" cy="5218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D0586754-8D2F-4742-B893-D1D1C9898116}"/>
              </a:ext>
            </a:extLst>
          </p:cNvPr>
          <p:cNvCxnSpPr>
            <a:cxnSpLocks/>
            <a:stCxn id="23" idx="0"/>
            <a:endCxn id="4" idx="2"/>
          </p:cNvCxnSpPr>
          <p:nvPr/>
        </p:nvCxnSpPr>
        <p:spPr>
          <a:xfrm flipV="1">
            <a:off x="6096000" y="5021382"/>
            <a:ext cx="5591" cy="3454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604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Breitbild</PresentationFormat>
  <Paragraphs>21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Johannes Marquart</dc:creator>
  <cp:lastModifiedBy>Alexander Haaf</cp:lastModifiedBy>
  <cp:revision>11</cp:revision>
  <dcterms:created xsi:type="dcterms:W3CDTF">2019-05-01T14:40:43Z</dcterms:created>
  <dcterms:modified xsi:type="dcterms:W3CDTF">2019-08-19T15:13:24Z</dcterms:modified>
</cp:coreProperties>
</file>