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4A5A8-8538-4EFE-9020-F355ED8FB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FD766CB-62E4-46DC-8766-EC96DCD03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F95B74-D2E9-4B52-AAD6-73805A32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E91288-B563-4FE6-AAF7-70C0837B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5160B2-3B67-43CC-8515-0A78EF0D7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48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894E0C-5A01-4311-9FD1-31B9F81E7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06A29C-370A-42C6-8F7D-A615E9121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2F4068-0AF6-4BC1-A97A-F5EA9FC1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305B4D-63E4-479A-B8F7-75F66B95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0E3D35-3AFC-4403-8FDC-C2157A16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094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2DC57-7EEF-4FE1-A58E-28B7D24B9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A07A4A-FF09-4BD4-9256-07B7BF627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98AD5F-5EAD-4340-BA7D-E65761EF6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E72191-B20D-4C45-BB2A-A08790142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74B448-AFF2-4864-998D-1DE82C15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57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47D0EB-28F3-467B-99BA-C1B4E1C83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3434FB-8063-4EB6-9463-0FFF74BF6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7B07098-0279-4AD5-8B3B-A8245170A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057F3F-844A-48B5-ACC1-63F6C3A07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689EF72-8DDC-4C20-ABC8-1E6961BF6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5BA0E2-82CA-4E21-A1DF-35EF68785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502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8787C4-D442-493F-96DC-C0A65FC3D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448EBB-8DBC-48AA-BA62-1E36856C9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A17AF4-D297-450C-8112-CA9A3647C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3149928-0963-4BD3-A304-ECC3F5AAE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66ECE2F-F9A5-46D8-844E-5BE73149F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897BFF9-6497-4133-8210-6B834F99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A98437F-60FD-4E4D-A8CD-3E3D5A8D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FEBFE4A-157A-4959-AE44-7C1C52FD3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803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39C9A-2026-426F-94E7-77A5006C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B1BB6D2-0427-4DEF-BB63-AF4516AA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66B958-820E-46ED-8FF5-47658EA01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78DFB6B-BB65-48BE-ACCF-F6E898A73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30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10B71EB-C014-4B5F-9D37-0C9E037B7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EB70254-9E87-479B-9BD5-132460D07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EAD475-8B1D-4DF6-9A78-F555F8CCD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53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F941C-E603-4E3A-AA46-EE985B1D8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B5BB91-F225-4171-9E9B-B3D2EFCD0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4D8565-F4E3-4D9B-AC0A-CFDB474E1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467BBD7-7486-4370-AB8D-E1D7F08CD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BD8B14-39E5-4A1B-B6BF-3F0EADDF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EE0087-30EE-4AE8-966C-1CCE8B1A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23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EB62E-39CE-4341-B67C-5D51BE27B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C41DC2-7253-4FA1-B190-79B75A12C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F544FF-7122-4DAA-BB31-A8E631C56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1DA132-13B2-464A-A3D8-148FEE85F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748A3F-EDE5-4A2B-904C-AA7B108C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3789DF-3F0C-4CB1-8C32-37BB4C6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410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AE493-50AF-4517-B01A-C664EC57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B2CA863-FD13-458D-97DA-9E46B34C7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AB1A53-DDA9-475F-8B99-6A95DA16B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B6C0A4-472B-4503-BAFC-12729BB7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E24B48-FDFE-4606-B35D-E58DA7CF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873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7AE64FB-97ED-4238-915E-6877425CF3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05A83C-EAD4-4770-AFA5-4B1FA116A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DEF0E8-E1A0-4D0D-80D7-EC4E3440D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E9EB86-4630-4FD4-A52C-FA11E8D3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4CAE2-F947-4B62-A0AE-22C10A2F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206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F0646B-8662-4C63-A65F-F94BAA18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F7B0AA-FB46-4C93-8522-F25CCF5A1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AC8952-4E9A-4A4E-B66A-D2AAC198E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28902-1E75-4233-9B38-50131252F5BE}" type="datetimeFigureOut">
              <a:rPr lang="de-DE" smtClean="0"/>
              <a:t>26.03.2020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AC4BBB-DA2E-49A0-BCDE-FA1F7A2A6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35F56D-3E30-4F6C-9E4E-CF6568F23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E7304-0D39-4D00-9CD6-94A2D80778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660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E777BFC-EF9B-4D81-BF64-72F05A6F1C0D}"/>
              </a:ext>
            </a:extLst>
          </p:cNvPr>
          <p:cNvSpPr/>
          <p:nvPr/>
        </p:nvSpPr>
        <p:spPr>
          <a:xfrm>
            <a:off x="3425503" y="1836617"/>
            <a:ext cx="5352176" cy="31847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pH- Sensorsystem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2C43FC1-2C51-4844-9BF9-1684EF669726}"/>
              </a:ext>
            </a:extLst>
          </p:cNvPr>
          <p:cNvCxnSpPr>
            <a:cxnSpLocks/>
          </p:cNvCxnSpPr>
          <p:nvPr/>
        </p:nvCxnSpPr>
        <p:spPr>
          <a:xfrm>
            <a:off x="1625503" y="3365825"/>
            <a:ext cx="18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5345B319-7528-42C3-92E5-B005CE9A8B43}"/>
              </a:ext>
            </a:extLst>
          </p:cNvPr>
          <p:cNvSpPr txBox="1"/>
          <p:nvPr/>
        </p:nvSpPr>
        <p:spPr>
          <a:xfrm>
            <a:off x="1405155" y="2853332"/>
            <a:ext cx="1921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Chemische Größe (Wasserstoffkonzentration) 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E1FE9FA1-FDEA-43C9-BC75-784C5992B13F}"/>
              </a:ext>
            </a:extLst>
          </p:cNvPr>
          <p:cNvSpPr txBox="1"/>
          <p:nvPr/>
        </p:nvSpPr>
        <p:spPr>
          <a:xfrm>
            <a:off x="10786843" y="3244333"/>
            <a:ext cx="7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U</a:t>
            </a:r>
            <a:r>
              <a:rPr lang="de-DE" baseline="-25000" dirty="0"/>
              <a:t>D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4CBD000B-3C07-4E25-A8F2-687A474F09DE}"/>
              </a:ext>
            </a:extLst>
          </p:cNvPr>
          <p:cNvSpPr txBox="1"/>
          <p:nvPr/>
        </p:nvSpPr>
        <p:spPr>
          <a:xfrm>
            <a:off x="8777679" y="2874802"/>
            <a:ext cx="2009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Differenzspannung prop. zum pH Wert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DEFA8D-752C-464A-A33C-F1E5F5FC8DE4}"/>
              </a:ext>
            </a:extLst>
          </p:cNvPr>
          <p:cNvSpPr txBox="1"/>
          <p:nvPr/>
        </p:nvSpPr>
        <p:spPr>
          <a:xfrm>
            <a:off x="3936000" y="5366799"/>
            <a:ext cx="4320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Restriktionen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Programmierung in C++ mit Arduino-Umgebung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Verwendung ESP32 - Mikrocontroller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Impedanzwandler für die Auswertung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Hohe Widerstandsmessung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Zusätzliche Temperaturmessung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65EF926-FB30-4AE1-8BFB-946863D3456A}"/>
              </a:ext>
            </a:extLst>
          </p:cNvPr>
          <p:cNvSpPr txBox="1"/>
          <p:nvPr/>
        </p:nvSpPr>
        <p:spPr>
          <a:xfrm>
            <a:off x="3936000" y="198538"/>
            <a:ext cx="52523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Störgrößen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Alterung </a:t>
            </a:r>
            <a:r>
              <a:rPr lang="de-DE" sz="1200"/>
              <a:t>(Temp., </a:t>
            </a:r>
            <a:r>
              <a:rPr lang="de-DE" sz="1200" dirty="0"/>
              <a:t>extreme pH Werte)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Chemische Angriff (HF, Laugen, Schwefelsäure)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Mechanischer Angriff (Rissbildung, Stoß, Vibration, Druck, Partikel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Belagbildung (Kalk, Fette, Eiweiß, Schwebstoffe)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Temperaturänderungen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1AAC2FAD-260E-4F88-891B-2AACD31E1498}"/>
              </a:ext>
            </a:extLst>
          </p:cNvPr>
          <p:cNvCxnSpPr>
            <a:cxnSpLocks/>
          </p:cNvCxnSpPr>
          <p:nvPr/>
        </p:nvCxnSpPr>
        <p:spPr>
          <a:xfrm>
            <a:off x="8788863" y="3429000"/>
            <a:ext cx="18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6AD14F9B-9F60-429A-965C-EFA923348C06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6101591" y="1491200"/>
            <a:ext cx="0" cy="3454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D0586754-8D2F-4742-B893-D1D1C9898116}"/>
              </a:ext>
            </a:extLst>
          </p:cNvPr>
          <p:cNvCxnSpPr>
            <a:cxnSpLocks/>
            <a:stCxn id="23" idx="0"/>
            <a:endCxn id="4" idx="2"/>
          </p:cNvCxnSpPr>
          <p:nvPr/>
        </p:nvCxnSpPr>
        <p:spPr>
          <a:xfrm flipV="1">
            <a:off x="6096000" y="5021382"/>
            <a:ext cx="5591" cy="3454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604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Breitbild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Johannes Marquart</dc:creator>
  <cp:lastModifiedBy>onur kansizoglu</cp:lastModifiedBy>
  <cp:revision>16</cp:revision>
  <dcterms:created xsi:type="dcterms:W3CDTF">2019-05-01T14:40:43Z</dcterms:created>
  <dcterms:modified xsi:type="dcterms:W3CDTF">2020-03-26T10:09:53Z</dcterms:modified>
</cp:coreProperties>
</file>