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5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7835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200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201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00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48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675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24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149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1271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70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16971-49AD-43A6-9149-0C3E49CB2182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A6B6D-C197-4111-83A3-97FF7E9ABD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771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699792" y="2132855"/>
            <a:ext cx="3800547" cy="23762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683915" y="2813156"/>
            <a:ext cx="3816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dirty="0" smtClean="0"/>
              <a:t>EFIS</a:t>
            </a:r>
            <a:endParaRPr lang="de-DE" sz="6000" dirty="0"/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4592127" y="1700808"/>
            <a:ext cx="7939" cy="43204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1979712" y="3320987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4600065" y="4493332"/>
            <a:ext cx="0" cy="88363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rot="10800000" flipH="1">
            <a:off x="6485773" y="3320987"/>
            <a:ext cx="79208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179512" y="2997821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Sensordaten als Parameter in </a:t>
            </a:r>
            <a:r>
              <a:rPr lang="de-DE" sz="1200" dirty="0" err="1" smtClean="0"/>
              <a:t>MAVLink</a:t>
            </a:r>
            <a:r>
              <a:rPr lang="de-DE" sz="1200" dirty="0" smtClean="0"/>
              <a:t> Protokoll „verpackt“</a:t>
            </a:r>
            <a:endParaRPr lang="de-DE" sz="1200" dirty="0"/>
          </a:p>
        </p:txBody>
      </p:sp>
      <p:sp>
        <p:nvSpPr>
          <p:cNvPr id="16" name="Textfeld 15"/>
          <p:cNvSpPr txBox="1"/>
          <p:nvPr/>
        </p:nvSpPr>
        <p:spPr>
          <a:xfrm>
            <a:off x="2915816" y="5350101"/>
            <a:ext cx="417646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Restriktionen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200" dirty="0" smtClean="0"/>
              <a:t>Datenübertragungsrate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200" dirty="0" err="1" smtClean="0"/>
              <a:t>MAVLink</a:t>
            </a:r>
            <a:r>
              <a:rPr lang="de-DE" sz="1200" dirty="0" smtClean="0"/>
              <a:t> Übertragungsprotokoll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200" dirty="0" smtClean="0"/>
              <a:t>Datenverarbeitung auf Fluggerät erfolgt durch Mikrocontroller STM32F40xx mit ARM-Prozessoren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200" dirty="0" smtClean="0"/>
              <a:t>Klassenbibliothek „</a:t>
            </a:r>
            <a:r>
              <a:rPr lang="de-DE" sz="1200" dirty="0" err="1" smtClean="0"/>
              <a:t>Ot</a:t>
            </a:r>
            <a:r>
              <a:rPr lang="de-DE" sz="1200" dirty="0" smtClean="0"/>
              <a:t>“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200" dirty="0" smtClean="0"/>
              <a:t>Q </a:t>
            </a:r>
            <a:r>
              <a:rPr lang="de-DE" sz="1200" dirty="0" err="1" smtClean="0"/>
              <a:t>Ground</a:t>
            </a:r>
            <a:r>
              <a:rPr lang="de-DE" sz="1200" dirty="0" smtClean="0"/>
              <a:t> </a:t>
            </a:r>
            <a:r>
              <a:rPr lang="de-DE" sz="1200" dirty="0" err="1" smtClean="0"/>
              <a:t>control</a:t>
            </a:r>
            <a:r>
              <a:rPr lang="de-DE" sz="1200" dirty="0" smtClean="0"/>
              <a:t> Basiskontrollstation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7314373" y="2997822"/>
            <a:ext cx="1866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Grafische Benutzer Oberfläche (GUI)  zur Anzeige der Sensordaten in Echtzeit</a:t>
            </a:r>
            <a:endParaRPr lang="de-DE" sz="1200" dirty="0"/>
          </a:p>
        </p:txBody>
      </p:sp>
      <p:sp>
        <p:nvSpPr>
          <p:cNvPr id="18" name="Textfeld 17"/>
          <p:cNvSpPr txBox="1"/>
          <p:nvPr/>
        </p:nvSpPr>
        <p:spPr>
          <a:xfrm>
            <a:off x="2558155" y="260648"/>
            <a:ext cx="4536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Störgrößen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200" dirty="0"/>
              <a:t>f</a:t>
            </a:r>
            <a:r>
              <a:rPr lang="de-DE" sz="1200" dirty="0" smtClean="0"/>
              <a:t>ehlerhafte Funkverbindung , z.B.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de-DE" sz="1200" dirty="0"/>
              <a:t>m</a:t>
            </a:r>
            <a:r>
              <a:rPr lang="de-DE" sz="1200" dirty="0" smtClean="0"/>
              <a:t>agnetische  Felder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de-DE" sz="1200" dirty="0" smtClean="0"/>
              <a:t>Entfernung zu groß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de-DE" sz="1200" dirty="0" smtClean="0"/>
              <a:t>Übertragungsfehler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200" dirty="0" smtClean="0"/>
              <a:t>Mangelnde Energieversorgung für Basisstation plus Fluggerät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200" dirty="0" smtClean="0"/>
              <a:t>Bugs in OS/ Applikationssoftware </a:t>
            </a:r>
          </a:p>
          <a:p>
            <a:pPr marL="285750" indent="-285750">
              <a:buFont typeface="Arial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9353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157163"/>
            <a:ext cx="9040813" cy="654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74820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Bildschirmpräsentation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Matthias</dc:creator>
  <cp:lastModifiedBy>Harry Immler</cp:lastModifiedBy>
  <cp:revision>8</cp:revision>
  <dcterms:created xsi:type="dcterms:W3CDTF">2013-11-23T12:47:11Z</dcterms:created>
  <dcterms:modified xsi:type="dcterms:W3CDTF">2013-12-17T11:14:33Z</dcterms:modified>
</cp:coreProperties>
</file>