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040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161F-242F-4275-9765-B0B83A0B5381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58D47-4173-4BE4-B65F-1410A382B2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1786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161F-242F-4275-9765-B0B83A0B5381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58D47-4173-4BE4-B65F-1410A382B2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35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161F-242F-4275-9765-B0B83A0B5381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58D47-4173-4BE4-B65F-1410A382B2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0054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161F-242F-4275-9765-B0B83A0B5381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58D47-4173-4BE4-B65F-1410A382B2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304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161F-242F-4275-9765-B0B83A0B5381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58D47-4173-4BE4-B65F-1410A382B2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2837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161F-242F-4275-9765-B0B83A0B5381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58D47-4173-4BE4-B65F-1410A382B2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1579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161F-242F-4275-9765-B0B83A0B5381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58D47-4173-4BE4-B65F-1410A382B2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796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161F-242F-4275-9765-B0B83A0B5381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58D47-4173-4BE4-B65F-1410A382B2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597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161F-242F-4275-9765-B0B83A0B5381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58D47-4173-4BE4-B65F-1410A382B2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4166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161F-242F-4275-9765-B0B83A0B5381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58D47-4173-4BE4-B65F-1410A382B2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682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161F-242F-4275-9765-B0B83A0B5381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58D47-4173-4BE4-B65F-1410A382B2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1627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2161F-242F-4275-9765-B0B83A0B5381}" type="datetimeFigureOut">
              <a:rPr lang="de-DE" smtClean="0"/>
              <a:t>17.12.2013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58D47-4173-4BE4-B65F-1410A382B2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2864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35496" y="2780928"/>
            <a:ext cx="1512168" cy="10801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Unbemanntes Fluggerät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627784" y="620688"/>
            <a:ext cx="6480720" cy="56886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Bodenstation – </a:t>
            </a:r>
            <a:r>
              <a:rPr lang="de-DE" b="1" dirty="0" err="1" smtClean="0">
                <a:solidFill>
                  <a:schemeClr val="tx1"/>
                </a:solidFill>
              </a:rPr>
              <a:t>QGroundControl</a:t>
            </a:r>
            <a:r>
              <a:rPr lang="de-DE" b="1" dirty="0" smtClean="0">
                <a:solidFill>
                  <a:schemeClr val="tx1"/>
                </a:solidFill>
              </a:rPr>
              <a:t/>
            </a:r>
            <a:br>
              <a:rPr lang="de-DE" b="1" dirty="0" smtClean="0">
                <a:solidFill>
                  <a:schemeClr val="tx1"/>
                </a:solidFill>
              </a:rPr>
            </a:br>
            <a:r>
              <a:rPr lang="de-DE" b="1" dirty="0" smtClean="0">
                <a:solidFill>
                  <a:schemeClr val="tx1"/>
                </a:solidFill>
              </a:rPr>
              <a:t>Klassenfunktionen</a:t>
            </a:r>
          </a:p>
        </p:txBody>
      </p:sp>
      <p:cxnSp>
        <p:nvCxnSpPr>
          <p:cNvPr id="7" name="Gerade Verbindung mit Pfeil 6"/>
          <p:cNvCxnSpPr/>
          <p:nvPr/>
        </p:nvCxnSpPr>
        <p:spPr>
          <a:xfrm>
            <a:off x="1547664" y="2996952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H="1">
            <a:off x="1547664" y="3643283"/>
            <a:ext cx="1174576" cy="174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1475656" y="2996952"/>
            <a:ext cx="124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/>
              <a:t>Daten-übertragung per Funkverbindung</a:t>
            </a:r>
            <a:endParaRPr lang="de-DE" sz="1200" dirty="0"/>
          </a:p>
        </p:txBody>
      </p:sp>
      <p:sp>
        <p:nvSpPr>
          <p:cNvPr id="14" name="Rechteck 13"/>
          <p:cNvSpPr/>
          <p:nvPr/>
        </p:nvSpPr>
        <p:spPr>
          <a:xfrm>
            <a:off x="2699792" y="2708920"/>
            <a:ext cx="1512168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Verwaltung der Funk-verbindungen</a:t>
            </a:r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>
            <a:off x="7236296" y="2564904"/>
            <a:ext cx="1800200" cy="1404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i="1" dirty="0" smtClean="0"/>
              <a:t>HMI</a:t>
            </a:r>
          </a:p>
          <a:p>
            <a:pPr algn="ctr"/>
            <a:r>
              <a:rPr lang="de-DE" dirty="0" smtClean="0"/>
              <a:t>Anzeigeelemente / Eingabe-möglichkeiten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5148064" y="4797152"/>
            <a:ext cx="158417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Verwaltung der aktiven Fluggeräte</a:t>
            </a:r>
            <a:endParaRPr lang="de-DE" dirty="0"/>
          </a:p>
        </p:txBody>
      </p:sp>
      <p:cxnSp>
        <p:nvCxnSpPr>
          <p:cNvPr id="19" name="Gerade Verbindung 18"/>
          <p:cNvCxnSpPr/>
          <p:nvPr/>
        </p:nvCxnSpPr>
        <p:spPr>
          <a:xfrm>
            <a:off x="6732240" y="5301208"/>
            <a:ext cx="12241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V="1">
            <a:off x="7956376" y="3969060"/>
            <a:ext cx="0" cy="1332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6876256" y="4869160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/>
              <a:t>Daten zur Visualisierung</a:t>
            </a:r>
            <a:endParaRPr lang="de-DE" sz="1200" dirty="0"/>
          </a:p>
        </p:txBody>
      </p:sp>
      <p:cxnSp>
        <p:nvCxnSpPr>
          <p:cNvPr id="24" name="Gerade Verbindung 23"/>
          <p:cNvCxnSpPr/>
          <p:nvPr/>
        </p:nvCxnSpPr>
        <p:spPr>
          <a:xfrm>
            <a:off x="8820472" y="3969060"/>
            <a:ext cx="0" cy="20522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6732240" y="6021288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7668344" y="5589240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/>
              <a:t>Interaktion mit Fluggerät</a:t>
            </a:r>
            <a:endParaRPr lang="de-DE" sz="1200" dirty="0"/>
          </a:p>
        </p:txBody>
      </p:sp>
      <p:sp>
        <p:nvSpPr>
          <p:cNvPr id="30" name="Rechteck 29"/>
          <p:cNvSpPr/>
          <p:nvPr/>
        </p:nvSpPr>
        <p:spPr>
          <a:xfrm>
            <a:off x="5148064" y="1305634"/>
            <a:ext cx="1512168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Verwaltung der Nachrichten</a:t>
            </a:r>
            <a:endParaRPr lang="de-DE" dirty="0"/>
          </a:p>
        </p:txBody>
      </p:sp>
      <p:cxnSp>
        <p:nvCxnSpPr>
          <p:cNvPr id="32" name="Gerade Verbindung 31"/>
          <p:cNvCxnSpPr/>
          <p:nvPr/>
        </p:nvCxnSpPr>
        <p:spPr>
          <a:xfrm flipV="1">
            <a:off x="3059832" y="1556792"/>
            <a:ext cx="0" cy="11521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/>
          <p:nvPr/>
        </p:nvCxnSpPr>
        <p:spPr>
          <a:xfrm>
            <a:off x="3059832" y="1556792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 flipH="1">
            <a:off x="3635896" y="2348880"/>
            <a:ext cx="15121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>
            <a:off x="3635896" y="234888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feld 39"/>
          <p:cNvSpPr txBox="1"/>
          <p:nvPr/>
        </p:nvSpPr>
        <p:spPr>
          <a:xfrm>
            <a:off x="3095836" y="1630541"/>
            <a:ext cx="1764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/>
              <a:t>Zusammenführen von Funkverbindung und Nachricht</a:t>
            </a:r>
            <a:endParaRPr lang="de-DE" sz="1200" dirty="0"/>
          </a:p>
        </p:txBody>
      </p:sp>
      <p:cxnSp>
        <p:nvCxnSpPr>
          <p:cNvPr id="43" name="Gerade Verbindung mit Pfeil 42"/>
          <p:cNvCxnSpPr/>
          <p:nvPr/>
        </p:nvCxnSpPr>
        <p:spPr>
          <a:xfrm>
            <a:off x="5940152" y="2601778"/>
            <a:ext cx="7057" cy="21953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 Verbindung mit Pfeil 45"/>
          <p:cNvCxnSpPr/>
          <p:nvPr/>
        </p:nvCxnSpPr>
        <p:spPr>
          <a:xfrm flipV="1">
            <a:off x="5724128" y="2601779"/>
            <a:ext cx="0" cy="21953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5933095" y="3140968"/>
            <a:ext cx="1375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Zuordnung der Daten zu den Fluggeräten</a:t>
            </a:r>
            <a:endParaRPr lang="de-DE" sz="1200" dirty="0"/>
          </a:p>
        </p:txBody>
      </p:sp>
      <p:sp>
        <p:nvSpPr>
          <p:cNvPr id="48" name="Textfeld 47"/>
          <p:cNvSpPr txBox="1"/>
          <p:nvPr/>
        </p:nvSpPr>
        <p:spPr>
          <a:xfrm>
            <a:off x="4355976" y="3284984"/>
            <a:ext cx="137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 smtClean="0"/>
              <a:t>Befehle / </a:t>
            </a:r>
            <a:br>
              <a:rPr lang="de-DE" sz="1200" dirty="0" smtClean="0"/>
            </a:br>
            <a:r>
              <a:rPr lang="de-DE" sz="1200" dirty="0" smtClean="0"/>
              <a:t>Aktionen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45946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jonny</dc:creator>
  <cp:lastModifiedBy>jonny</cp:lastModifiedBy>
  <cp:revision>8</cp:revision>
  <dcterms:created xsi:type="dcterms:W3CDTF">2013-12-17T20:43:08Z</dcterms:created>
  <dcterms:modified xsi:type="dcterms:W3CDTF">2013-12-17T21:41:43Z</dcterms:modified>
</cp:coreProperties>
</file>