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 varScale="1">
        <p:scale>
          <a:sx n="48" d="100"/>
          <a:sy n="48" d="100"/>
        </p:scale>
        <p:origin x="6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616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3108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164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286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266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30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8366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015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36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92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338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69F1F-3146-44E7-86C2-786176D002BA}" type="datetimeFigureOut">
              <a:rPr lang="de-DE" smtClean="0"/>
              <a:t>14.11.2016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9F7AE-2A8F-4101-B6A4-CCB6213857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24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76" y="1080314"/>
            <a:ext cx="9255429" cy="483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33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Marika</dc:creator>
  <cp:lastModifiedBy>Marika</cp:lastModifiedBy>
  <cp:revision>1</cp:revision>
  <dcterms:created xsi:type="dcterms:W3CDTF">2016-11-14T12:42:48Z</dcterms:created>
  <dcterms:modified xsi:type="dcterms:W3CDTF">2016-11-14T12:43:09Z</dcterms:modified>
</cp:coreProperties>
</file>